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4.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7.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77" r:id="rId2"/>
    <p:sldId id="405" r:id="rId3"/>
    <p:sldId id="279" r:id="rId4"/>
    <p:sldId id="280" r:id="rId5"/>
    <p:sldId id="282" r:id="rId6"/>
    <p:sldId id="291" r:id="rId7"/>
    <p:sldId id="288" r:id="rId8"/>
    <p:sldId id="406" r:id="rId9"/>
    <p:sldId id="289" r:id="rId10"/>
    <p:sldId id="408" r:id="rId11"/>
    <p:sldId id="409" r:id="rId12"/>
    <p:sldId id="407" r:id="rId13"/>
    <p:sldId id="294" r:id="rId14"/>
    <p:sldId id="295" r:id="rId15"/>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D60093"/>
    <a:srgbClr val="996633"/>
    <a:srgbClr val="FFD42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644" autoAdjust="0"/>
  </p:normalViewPr>
  <p:slideViewPr>
    <p:cSldViewPr snapToGrid="0" snapToObjects="1">
      <p:cViewPr varScale="1">
        <p:scale>
          <a:sx n="42" d="100"/>
          <a:sy n="42" d="100"/>
        </p:scale>
        <p:origin x="1980"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28:19.875"/>
    </inkml:context>
    <inkml:brush xml:id="br0">
      <inkml:brushProperty name="width" value="0.025" units="cm"/>
      <inkml:brushProperty name="height" value="0.025" units="cm"/>
      <inkml:brushProperty name="ignorePressure" value="1"/>
    </inkml:brush>
  </inkml:definitions>
  <inkml:trace contextRef="#ctx0" brushRef="#br0">13 179,'-3'-11,"0"-3,0 0,1 3,0 3,8-11,7-8,1 0,-1 5,-3 6,-4 7</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16.224"/>
    </inkml:context>
    <inkml:brush xml:id="br0">
      <inkml:brushProperty name="width" value="0.35" units="cm"/>
      <inkml:brushProperty name="height" value="0.35" units="cm"/>
      <inkml:brushProperty name="color" value="#33CCFF"/>
      <inkml:brushProperty name="ignorePressure" value="1"/>
    </inkml:brush>
  </inkml:definitions>
  <inkml:trace contextRef="#ctx0" brushRef="#br0">6700 3604</inkml:trace>
  <inkml:trace contextRef="#ctx0" brushRef="#br0" timeOffset="1604.851">6700 3604,'24'-2,"-1"-1,1 0,-1-2,0-1,3-2,9-2,186-61,-140 42,2 3,70-11,30 9,95-18,-75 1,16-14,51-18,81-6,-50 35,-141 25,80-25,-201 37,0-2,-1-2,29-16,106-64,-26 13,-88 51,47-23,-61 31,-2-2,-1-1,19-17,25-16,-74 51</inkml:trace>
  <inkml:trace contextRef="#ctx0" brushRef="#br0" timeOffset="3545.72">4993 2043,'-1'-30,"-2"0,-1 1,-6-20,1 5,2-4,-1-72,8-111,2 99,-2-972,-2 1056,-3-10,1 12,1-14,4 46</inkml:trace>
  <inkml:trace contextRef="#ctx0" brushRef="#br0" timeOffset="5412.294">4027 3684,'-756'-247,"14"-29,714 266,-339-120,238 86,-68-35,-46-17,-201-53,111 53,155 49,-3-11,-126-38,212 68,80 24,4 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23.326"/>
    </inkml:context>
    <inkml:brush xml:id="br0">
      <inkml:brushProperty name="width" value="0.35" units="cm"/>
      <inkml:brushProperty name="height" value="0.35" units="cm"/>
      <inkml:brushProperty name="color" value="#33CCFF"/>
      <inkml:brushProperty name="ignorePressure" value="1"/>
    </inkml:brush>
  </inkml:definitions>
  <inkml:trace contextRef="#ctx0" brushRef="#br0">2840 1,'-83'32,"-27"5,11-5,-125 45,-156 54,-391 167,495-191,-93 39,114-48,159-64,79-27,-1-2,0 0,0-1,0-1,-1-1,1 0,-18-1,21-2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26.004"/>
    </inkml:context>
    <inkml:brush xml:id="br0">
      <inkml:brushProperty name="width" value="0.35" units="cm"/>
      <inkml:brushProperty name="height" value="0.35" units="cm"/>
      <inkml:brushProperty name="color" value="#33CCFF"/>
      <inkml:brushProperty name="ignorePressure" value="1"/>
    </inkml:brush>
  </inkml:definitions>
  <inkml:trace contextRef="#ctx0" brushRef="#br0">0 1,'6'0,"0"1,0 0,0 0,0 1,0-1,3 3,10 2,48 13,-2 3,0 3,-1 3,-2 3,27 19,-54-26,-1 1,0 2,-2 1,-2 2,0 1,-2 1,11 18,11 22,-3 2,-3 2,1 11,-7-11,3-2,3-2,4-2,16 15,-45-62,0 0,-2 2,-1 0,-1 1,-1 0,-1 1,0 5,2 4,4 5,-7-16,-1 1,-1 0,-1 2,-6-19,1 0,0-1,0 0,1 1,0-1,0-1,1 1,0-1,3 2,0 2,-1 0,1 0,4 10,8 20,-8-15,11 17,-3-10,-17-24</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33.843"/>
    </inkml:context>
    <inkml:brush xml:id="br0">
      <inkml:brushProperty name="width" value="0.35" units="cm"/>
      <inkml:brushProperty name="height" value="0.35" units="cm"/>
      <inkml:brushProperty name="color" value="#66CC00"/>
      <inkml:brushProperty name="ignorePressure" value="1"/>
    </inkml:brush>
  </inkml:definitions>
  <inkml:trace contextRef="#ctx0" brushRef="#br0">3073 3171,'2'-7,"1"1,0-1,0 1,0 0,1 0,0 0,0 1,3-4,8-11,275-388,20 14,-218 290,18-10,-46 54,2 3,30-17,-28 24,32-33,-69 54,-1-1,-1-2,22-32,53-90,23-31,-99 146,-7 10,1 1,1 1,1 1,23-19,-23 25,4-1,-2-2,0-1,-1-1,-1-1,3-7,16-34,-2-2,7-21,-20 37,-25 47,6-11,1-1,6-5,-9 13</inkml:trace>
  <inkml:trace contextRef="#ctx0" brushRef="#br0" timeOffset="-1551.026">4727 5090,'444'0,"-400"3,0 1,0 3,-1 1,8 4,38 8,154 33,-12-2,-155-38,-1-4,54-1,152-9,-135-1,433 2,-556 0</inkml:trace>
  <inkml:trace contextRef="#ctx0" brushRef="#br0" timeOffset="1403.668">3933 6254,'20'48,"1"-1,3-1,25 36,-21-35,205 328,-180-302,3-2,3-2,-6-8,-3 2,27 46,-62-83,-2 1,-1 0,-1 1,18 40,-20-51,1-1,1 0,8 9,-9-12,0 0,-1 1,0 0,-1 1,1 4,-5-8</inkml:trace>
  <inkml:trace contextRef="#ctx0" brushRef="#br0" timeOffset="2998.493">2147 6122,'-25'35,"-2"-2,-24 23,-8 10,-92 118,-24 51,145-190,-3 5,-26 27,47-63,-1-1,-3 1,5-4,0 1,1 0,-4 5,5-6,0-1,0 0,0 0,-1-1,-1 0,-25 23,-13 24,-77 87,64-70,-5 0,-27 34,87-100,0 0,-1 0,1-1,-1 0,0-1,-1 1,1-1,-1-1,0 0,-7 2,6-3,0-1,0-1,-4 0,0 0</inkml:trace>
  <inkml:trace contextRef="#ctx0" brushRef="#br0" timeOffset="4728.526">2121 4534,'-15'-1,"0"0,0-1,0-1,-8-2,-7-2,-134-32,-42-22,189 56,-169-45,163 45,-1 2,-5-1,13 3,1 0,0-2,0 0,0-1,0 0,-6-3,-69-36,26 11,-25-6,20 11,7 3,-6 1,15 5,-13-8,16 5,-22-3,60 20,-18-5,0 1,-22-1,-146-18,187 24,1 0,0 0,1-1,-1-1,1 1,-1-1,1-1,-4-3,-15-8,18 11,-1-1,1 0,0-1,1 1,0-2,0 1,1-2,0 1,0-1,1 0,-5-9,1-1</inkml:trace>
  <inkml:trace contextRef="#ctx0" brushRef="#br0" timeOffset="6820.755">2253 2589,'-150'-694,"19"139,107 458,-17-42,19 72,-6-44,-16-88,-16-83,52 245,-3 0,0 1,-2 1,-7-10,-14-41,-3-22,16 59,17 37</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7:49.594"/>
    </inkml:context>
    <inkml:brush xml:id="br0">
      <inkml:brushProperty name="width" value="0.05" units="cm"/>
      <inkml:brushProperty name="height" value="0.05" units="cm"/>
      <inkml:brushProperty name="color" value="#F6630D"/>
      <inkml:brushProperty name="ignorePressure" value="1"/>
    </inkml:brush>
  </inkml:definitions>
  <inkml:trace contextRef="#ctx0" brushRef="#br0">6435 8774,'-3'3,"0"1,-1-1,1-1,-1 1,1 0,-1-1,0 0,0 0,0 0,0 0,-5 1,-5 2,-22 7,-2-1,1-2,-1-2,-38 3,5-3,-54-4,31-5,-73-14,39-3,-59-20,21-7,1-7,3-7,2-7,4-6,-92-62,128 63,3-6,3-4,4-5,4-5,-3-12,0-11,6-5,-11-24,-2-19,7-6,7-4,-3-26,11 1,9-5,-44-162,91 235,6-2,-8-75,30 117,3 0,4-1,4 1,6-22,4 5,6 2,4 0,15-39,10 3,5 2,6 2,6 4,6 1,31-37,3 11,8 5,5 4,7 5,7 7,5 4,6 7,91-59,-69 68,5 7,5 8,44-13,-61 42,2 7,3 7,157-35,-161 59,2 6,0 7,147 0,-169 21,0 6,0 6,-1 6,96 25,-103-9,-2 6,-1 5,-3 5,-2 6,-2 5,-3 5,-3 5,-3 5,98 88,-77-47,100 117,-70-49,-1 16,-18-8,-8 6,-8 6,-10 5,-9 5,57 170,-78-136,-11 3,-11 4,6 100,-37-127,-4 68,-21-110,-9 1,-8 0,-8-2,-8 0,-25 78,-7-31,-10-2,-10-4,-103 210,112-294,-6-3,-58 79,77-138,-4-3,-2-2,-4-3,-61 50,54-60,-3-3,-3-4,-2-3,-3-4,-16 5,-3-5,-2-4,-25 3,-16-3,-2-6,-2-6,-1-7,-1-7,-44-4,47-9,1-7,-1-7,1-5,-67-20,80 6,1-6,1-6,3-6,-111-56,108 35,4-5,3-7,4-4,4-6,-52-53,42 23,6-6,4-5,7-4,-45-78,59 66,7-4,6-4,7-3,7-4,6-3,-9-61,34 86,7-3,5-1,7 0,6-2,7 1,6-1,15-113,0 138,5 1,29-94,-25 132,4 2,3 0,40-71,-38 89,4 2,2 1,3 2,45-47,-29 44,1 4,3 1,3 4,21-11,10 0,2 5,84-35,-65 41,2 6,2 4,1 6,2 6,0 4,2 7,0 4,1 7,34 5,-31 6,0 5,0 6,-2 6,0 6,-2 5,18 11,-57-11,-2 3,-1 4,-1 3,-1 6,-19-9,-3 3,-1 3,-3 2,-2 3,14 18,-16-8,-2 2,-4 3,-2 1,-3 2,17 41,-19-24,-4 2,-3 1,-5 1,9 56,-22-77,-4 1,-2 1,-4 0,-3 0,-6 53,-1-64,-3 0,-3-1,-3-1,-1 0,-4-1,-2-1,-4 4,-21 33,-4-2,-46 60,-33 28,-20 9,-193 202,86-123,-76 48,117-130,-220 144,222-190,-29 5,39-36,-36 5,58-37,-47 6,66-33,-39 2,78-25,-60 1,108-20,0-3,-21-4,62-1,0-1,-1-2,2-2,-1-1,1-2,-23-8,38 9,0 0,1-2,0 0,1 0,0-2,0 0,2-1,-1-1,2 0,0-1,0 0,-1-6,-5-7,2-1,2 0,0-2,2 0,-3-12,0-9,1-1,3-1,-5-43,8 17,4 0,3 0,4-1,9-54,1 48,3 0,4 1,4 1,12-22,-13 51,3 1,2 1,2 1,2 1,3 2,19-21,3 4,3 2,3 3,3 3,9-4,5 2,3 3,1 3,4 4,1 4,17-3,-23 16,1 3,2 3,0 5,2 3,82-8,-114 22,1 3,52 4,-69 1,0 3,-1 1,0 1,19 8,-35-8,1 1,-1 1,-1 0,0 2,0 1,-1 0,-1 1,0 1,-1 1,0 0,4 6,1 5,-1 2,-1 0,-2 1,0 0,-2 2,-1 0,2 10,5 19,-2 2,-3 0,1 21,-1 19,-4 0,-5 0,-5 1,-4 7,-6 23,-5-1,-30 127,18-151,-5-1,-4-2,-33 67,30-92,-4-2,-2-1,-4-2,-50 60,37-64,-3-2,-3-3,-3-3,-29 18,2-8,-4-5,-3-4,-15 2,20-16,-59 20,78-41,-76 17,96-32,0-2,-18-1,40-8,1-1,-1-2,0-1,-9-3,25 2,1-1,-1-1,1-1,0-1,1 0,-1-1,1-1,0-1,1 0,0-1,1-1,0-1,1 0,0-1,1-1,-9-11,-4-8,2-1,1-2,1 0,3-2,-9-21,-16-45,5-3,-12-57,7-5,-17-139,37 126,7 0,9-2,7 1,23-183,5 162,51-197,-13 154,11 4,97-212,-78 246,9 5,8 5,53-62,-70 127,6 5,83-82,-90 116,5 4,3 5,12-2,-20 22,3 4,3 4,11 0,-27 20,0 3,3 3,32-4,-62 21,0 3,0 2,1 3,1 2,-1 3,1 2,-1 3,0 2,0 3,0 2,-1 3,-1 2,0 2,-1 3,47 25,-39-13,-1 3,-2 2,-2 3,26 24,-19-8,-2 3,-3 2,26 38,-19-13,-4 3,-4 2,-4 3,-5 2,-3 2,-1 12,-20-44,-4 0,5 29,-19-58,0 0,-3 0,-1 1,-2 0,-2 13,-3-4,-3 0,-1 0,-3-1,-9 25,-12 22,-3-1,-22 35,-22 26,-47 62,5-29,-39 37,39-72,-118 114,105-135,-6-7,-5-5,-96 56,63-60,-5-8,-4-8,-11-5,23-20,-102 24,172-65,-1-5,-87 10,134-29,-1-3,0-3,1-2,-57-8,73 2,0-2,1-2,0-1,0-3,2-1,0-2,-10-7,-1-4,1-3,2-3,1-1,2-2,-38-40,10-1,3-3,4-3,-26-46,8-2,5-4,7-4,5-2,7-3,7-2,5-3,8-2,6-1,-3-67,19 44,7 0,8-1,7 0,13-45,9 10,9 1,9 2,31-72,-21 110,8 2,22-29,-26 78,6 1,5 4,5 3,4 3,6 4,4 3,4 5,4 3,5 5,59-38,-38 39,3 6,4 5,108-45,-120 71,2 4,2 6,1 5,75-10,-102 30,0 4,0 4,18 4,-32 5,1 3,-1 4,32 10,-48-5,-1 2,0 4,-2 2,0 3,-1 3,-2 2,0 3,-3 2,0 3,-3 2,-1 2,34 37,-38-28,-2 2,-3 2,-2 1,30 56,-32-40,-2 2,-4 2,-3 0,-3 3,0 15,-4 0,-3 2,-6 0,-3 0,-4 2,-5-1,-6 44,-2-55,-4 0,-3-1,-5 0,-10 26,8-50,-1-1,-4-1,-1-1,-4-1,-1-2,-12 12,-2-5,-2-1,-4-3,-19 15,-8 1,-4-3,-44 26,10-18,-4-4,-2-7,-4-4,-2-6,-2-6,-3-6,-106 21,82-32,-66 3,87-23,-76-3,113-10,0-5,0-4,-66-15,104 10,0-2,1-3,0-2,2-3,1-3,-22-14,24 8,2-3,2-2,1-2,-30-32,2-7,3-4,4-3,0-8,-43-71,7-6,-76-164,69 95,-78-246,127 287,2-30,36 107,-12-122,32 179,3 1,3-1,3 0,3 0,11-53,-7 71,3 1,1 0,3 1,1 0,2 2,3 0,0 1,7-5,11-11,3 1,2 2,3 2,2 3,34-26,-17 21,3 3,1 3,3 4,33-13,-37 23,1 4,2 2,1 4,0 3,2 3,0 4,1 3,0 3,1 4,0 3,47 7,-37 5,-1 4,-1 4,0 3,-2 4,0 4,23 15,14 12,-2 5,-3 6,87 68,-100-59,-1 7,-32-22,15 24,-49-48,-1 2,27 42,-51-66,-1 1,0 1,-2-1,0 1,-1 1,0-1,-2 1,0 1,-1 2,-2-11,-2-1,1 1,-1 0,-1-1,0 1,0-1,-1 1,0-1,-4 10,0-5,0 0,-2 0,1-1,-2 0,0-1,-4 5,-7 7,-2-1,-1 0,0-2,-14 9,-11 6,-1-2,-50 25,19-18,-2-3,-2-4,-64 16,31-17,-1-5,-67 5,110-24,-1-3,1-3,-71-6,102-1,1-2,0-2,1-2,0-2,1-1,0-3,-21-10,14 0,2-2,1-2,1-1,1-3,2-1,2-2,1-2,-23-31,4-2,3-2,4-2,3-3,-25-60,22 33,6-3,0-13,18 39,4-2,4 0,1-15,11 50,1 1,3-1,2 0,2 0,3-5,-2 32,0 0,2 0,1 1,0-1,2 1,0 0,2 1,0 0,1 1,1 0,1 0,3-2,0 4,0 0,2 1,-1 1,2 0,0 2,1 0,0 1,1 1,0 1,1 1,0 1,8-1,2 1,-1 1,1 1,0 2,0 2,1 0,-1 3,0 0,31 6,-11 3,-1 2,0 2,42 18,-1 6,-2 4,14 13,38 29,-3 5,45 45,0 15,54 63,4 31,-42-14,-42-20,-125-162,-3 1,-1 2,-3 0,-2 2,9 32,-25-57,0 1,-2 1,-1-1,-2 1,0 10,-2-16,-2-1,0 1,-2 0,-1 0,0-1,-2 1,-1 2,-3 3,-1 0,-2-2,0 1,-2-2,-12 17,-4-1,-1-1,-2-2,-1-2,-2-1,-27 22,-3-4,-57 34,12-17,-4-4,-2-6,-3-6,-2-4,-2-6,-2-5,-112 17,140-40,-1-4,0-5,-1-4,1-4,0-5,0-4,0-4,1-5,2-4,-94-36,74 15,3-6,1-4,4-6,-6-9,-24-23,4-6,-97-94,-58-83,48 12,51 22,129 152,-11-28,42 62,-22-56,43 89,1-2,1 1,1-1,1 0,1-1,1-6,3 22,1 0,0 0,0 0,1 0,0 0,1 0,0 1,0-1,1 0,0 1,0 0,1-1,0 1,1 1,-1-1,2 1,-1 0,6-6,4-1,1 0,0 1,1 1,0 0,0 2,9-4,8-3,1 2,0 1,1 2,12-2,7 2,0 2,0 2,28 1,-13 5,-1 3,1 2,13 6,2 4,-2 4,0 3,-1 4,67 31,-53-14,-1 5,-3 4,70 51,-83-44,-1 4,-4 4,-2 2,-4 4,-2 2,29 48,-14-7,-5 4,-5 3,-5 3,8 34,-15-15,12 54,-35-76,10 64,-31-106,-4 2,-1 19,-8-50,-2-1,-1 1,-3-1,-2 0,-3 0,-5 14,5-30,-1-1,-2-1,-1 0,-1 0,-2-1,-1-1,-2-1,0-1,-15 16,1-8,0-2,-3-2,0-1,-17 9,-17 7,-1-3,-7-1,18-12,-1-2,-2-4,0-2,-1-3,-35 5,76-19,-1-1,1-1,-1-2,-19 0,37-1,-1-1,1 1,-1-2,1 1,-1-1,1 0,0 0,0 0,0-1,0 0,0 0,1-1,-1 0,1 0,0 0,0 0,0-1,1 0,-1-1,-1-3,0 0,1 0,0 0,1 0,0-1,0 0,1 0,1 0,-1-3,-1-10,1-1,1 1,1-1,1 0,3-14,3-15,3 0,1 1,5-6,15-41,4 2,5 2,16-25,18-21,75-106,-88 157,5 3,59-61,-71 91,3 3,2 3,3 2,16-8,-11 14,2 3,1 2,3 4,0 3,2 4,10-1,-21 10,1 3,0 3,1 3,0 2,0 3,1 4,36 4,-64 0,0 1,0 2,0 2,-1 1,-1 2,0 2,15 8,-33-13,-1 1,0 0,0 1,-1 1,-1 1,0 0,0 1,-2 1,0 0,0 1,2 5,0 5,0 1,-1 1,-2 0,-1 0,-1 1,-2 1,0 3,5 29,-2 1,-4 1,-2-1,-3 1,-3 3,-4 30,-5 0,-4-1,-6 8,-16 49,-34 82,-65 132,-219 426,-55-21,259-513,31-70,-32 20,142-197,-1 0,-9 9,19-21,0 0,0 1,-1-1,1 0,0 0,0 1,-1-1,1 0,0 0,-1 0,1 1,0-1,-1 0,1 0,0 0,-1 0,1 0,0 0,-1 0,1 0,-1 0,1 0,0 0,-1 0,1 0,0 0,-1 0,1 0,0-1,-1 0,1 1,0-1,0 1,0-1,0 0,0 1,0-1,0 0,0 1,0-1,0 1,0-1,0 0,0 1,0-1,1 0,-1 1,6-19,0 1,1 0,7-9,73-136,55-65,12 6,10 8,142-139,-76 120,-137 150,35-19,-50 45,41-20,-64 46,56-24,-69 37,37-9,-59 21,-1 2,1 0,0 1,19 0,-31 2,0 1,-1 1,1-1,-1 1,1 1,-1 0,0 0,1 0,2 2,-5-2,0 1,-1 0,1 0,0 0,-1 1,0-1,0 1,0 0,0 0,-1 1,0-1,1 1,0 2,3 8,0-1,-2 1,1 1,-2-1,0 1,0 4,3 21,-2 1,-2-1,-1 5,-2 10,-3 1,-2-1,-4 3,-5 17,-4 0,-18 48,7-45,-3 0,-33 57,20-56,-3-1,-3-3,-4-2,-20 17,-4-3,-53 45,0-16,-6-6,-3-6,-11-3,-73 36,-170 74,-15-28,234-119,-36 3,44-23,-18-4,51-17,-40-3,72-13,-61-6,96-3,0-4,0-3,0-3,1-3,-5-4,34 7,1-2,1-2,0-1,1-2,0-1,2-2,0-1,2-2,-14-14,14 8,1-1,1-1,2-2,-16-28,12 13,3-1,3-1,-7-20,-1-20,4-1,3-1,5-1,1-17,4 8,5 0,4-2,5-20,4 73,1 0,3 0,2 1,3 0,1 0,3 1,9-18,-13 42,1 0,1 1,2 0,0 1,2 0,0 2,1 0,2 1,0 1,1 0,1 2,1 0,0 2,1 1,10-4,10-3,1 3,0 1,1 2,1 3,1 1,33-2,-11 5,0 3,0 3,1 3,24 5,-52-1,1 3,-1 1,0 2,-1 2,0 1,2 4,-11-3,-1 2,0 1,-2 1,0 2,-1 1,-1 1,16 17,-19-15,-2 2,0 1,14 22,-24-28,-1-1,0 2,-1-1,-2 2,5 16,-10-28,-1 0,-1 0,0 0,0 0,-1 1,-1-1,0 0,-1 1,-1 9,1-13,-1-1,0 1,-1 0,0-1,0 1,-1-1,1 0,-2 0,1-1,-1 1,0-1,0 0,0 0,-2 1,-3 1,-1 1,1-1,-1-1,-1 0,1-1,-1 0,0-1,-1 0,-6 2,-1-1,0-2,0 0,-1-1,1 0,-21-1,1-2,0-1,-1-2,1-2,-4-3,-12-3,0-3,1-3,0-2,2-2,0-3,2-2,-14-10,11 1,0-2,3-2,1-2,2-3,2-2,-12-17,30 29,1 0,2-2,2-1,1 0,-11-30,19 34,2 0,1-1,1 0,2 0,2-1,1 0,1-12,3 2,1 0,3 0,1 0,3 0,7-26,2 1,18-40,-3 23,4 2,3 2,4 2,4 1,3 3,15-14,7-1,4 4,3 3,5 4,62-47,-69 67,3 3,2 4,73-36,-102 63,2 3,0 2,1 3,2 2,-1 3,56-7,-58 15,1 3,0 2,-1 3,1 2,-1 2,1 3,-2 2,0 3,47 18,-49-13,0 3,-2 2,-1 2,-1 2,-1 2,-2 2,-1 2,-1 2,32 37,-47-43,-2 0,-1 2,-1 1,-2 1,-1 1,4 12,-15-29,-2 1,0 1,-1-1,-1 1,-1 0,0 0,-2 1,0-1,-2 0,0 1,-1-1,-1 1,-1 3,-2-5,0-1,0 0,-2 0,0 0,-1-1,-4 5,-5 7,-2-1,-1-1,-1-1,-14 13,-17 12,-2-1,-24 14,-174 115,-65 13,96-74,-4-10,-5-10,-217 61,291-116,-14-4,62-19,-63 3,104-19,0-2,-25-4,59 0,1-2,-1 0,1-3,0 0,1-2,-14-6,27 7,0 0,1-2,0 0,0 0,1-2,0 0,1-1,0 0,2-1,-12-14,10 8,0-1,2 0,1 0,0-1,2-1,0 0,2-1,-2-9,1 0,2 0,1-1,-1-30,6 4,1-1,4 1,2 0,3 0,12-43,1 17,5 1,3 1,3 1,4 2,4 2,3 1,4 2,3 3,2 2,4 2,3 3,3 3,2 2,3 3,3 3,58-33,-41 36,2 4,2 4,1 4,52-13,-65 28,0 4,2 4,0 3,1 3,61 2,-94 9,1 2,-1 2,0 2,0 2,-1 3,0 2,-1 2,-18-5,-1 2,0 0,-1 3,-1 0,0 1,-2 2,1 1,-2 1,-1 1,0 0,13 19,-24-25,-1 0,0 1,-1 0,-1 1,-1 0,0 0,-1 1,-1 0,0 0,-2 1,0-1,-1 1,-1 0,-1 0,0 0,-1 0,-2 0,0 0,0 0,-2 0,-1-1,-2 7,-2 2,-1 0,-2 0,-1-1,-1-1,0 0,-4 1,-5 5,-1-1,-1-2,-2 0,-10 7,-24 15,-1-4,-3-2,-1-2,-30 10,-43 17,-3-5,-2-7,-3-7,-107 21,55-27,-3-8,0-10,-72-4,145-18,-20-6,76-2,0-3,-11-6,58 9,1-2,0 0,0-2,0-1,1-1,1-1,0-1,0-1,1 0,1-2,0-1,1-1,1 0,1-2,-15-17,2-3,2 0,2-2,2-1,-17-38,7 2,4-1,-20-79,18 35,6-2,5-1,4-27,10 53,5 0,4 0,4-1,9-36,-5 79,2 1,3 0,2 1,3 0,2 2,2 0,3 2,2 1,2 1,6-4,13-12,3 2,2 2,30-23,7 2,4 4,3 5,3 4,31-12,5 4,4 7,2 7,25-3,-39 22,3 6,1 5,1 6,131-9,-150 28,0 6,0 4,0 5,0 5,-1 6,5 5,-6 5,101 39,-110-26,60 34,-76-29,33 26,-71-39,-2 3,10 11,-30-22,-2 2,0 0,-2 2,6 10,-17-21,-1 2,-1 0,0 0,-1 1,-2 0,0 1,3 12,-7-16,-1 0,0 0,-1 0,-1 1,-1-1,0 0,-2 1,1-1,-2 0,-2 5,-2 4,-1 0,-2 0,0 0,-2-1,-1-1,-1 0,-1-1,-1 0,-2 0,-11 12,-2-1,-1-2,-1-2,-2 0,-7 1,6-5,-2-2,0-1,-2-2,-14 4,25-13,0-2,-1 0,-1-2,1-2,-1-1,-20 1,31-5,0-1,0-1,0-1,0-1,1 0,-1-2,1 0,0-1,1-1,-1-1,1-1,1 0,-8-6,-7-7,1-1,0-2,2-1,1-1,1-2,-10-15,-13-20,4-2,2-2,3-2,3-2,3-1,4-2,3-1,3-1,3-2,4 0,4-1,-4-73,14 58,4 0,5 0,16-93,3 55,5 2,25-63,-14 76,16-27,-29 85,2 0,2 2,3 2,5-2,-14 24,1 2,2 0,1 2,1 1,2 2,27-19,-19 20,0 2,2 1,1 3,1 1,0 2,1 2,19-2,-10 5,1 2,-1 2,2 4,-1 1,0 3,10 3,-26 0,0 2,-1 2,1 2,-1 1,-1 2,0 1,0 2,25 15,-39-17,1 2,-2 0,0 1,0 1,-2 1,0 1,-1 1,-2 1,0 0,0 1,-2 1,11 23,-10-12,-2 0,-2 2,-1 0,-1 0,-3 0,0 1,-3 1,0 26,-3-17,-2 1,-3 0,-1-1,-3 0,-1 0,-12 29,13-49,-2-1,-1 0,-1 0,-2-2,0 0,-1 0,-2-1,-6 6,9-13,-1 0,-1-1,-1 0,0-1,0-1,-2-1,0-1,0 0,-1-1,-16 5,28-12,-1 0,1 0,-1-1,0 0,1 0,-1-1,0 0,0-1,0 0,0 0,-2-2,5 1,0-1,1 0,0 0,-1 0,1-1,0 0,0 0,0 0,1 0,-1-1,1 0,0 0,0 0,0-1,0 1,1-1,0 0,0 0,-1-2,-9-19,0-1,3 0,0-1,-4-21,-10-53,-2-40,-2-58,3-103,21 159,5 0,14-75,-9 169,8-32,-10 66,0 0,1 1,1 0,0 0,1 0,7-10,-9 17,1 0,0 1,0-1,1 1,0 0,1 1,-1 0,1 0,0 0,1 1,-1 0,1 1,0 0,0 0,0 1,1 1,-1-1,1 1,0 1,-1 0,1 0,1 1,9 0,-1 1,0 1,0 0,0 2,0 0,0 1,-1 1,1 1,-2 0,13 8,5 5,0 2,-2 2,0 1,-2 1,0 2,-2 1,10 15,16 23,-4 3,-3 1,-2 4,1 4,-4 2,-4 2,-3 1,16 62,-37-93,-2 1,-3 0,2 39,-9-51,-2 1,-2-1,-1 1,-3-1,-2 3,3-21,-2-1,0 0,-1 0,-2-1,-3 7,4-15,1 0,-2-1,0 1,0-2,-1 0,-1 0,0 0,-5 3,0-2,0-1,-1-1,0 0,-1-1,0 0,-1-2,-8 3,12-6,0-1,0 0,0-1,-1 0,1-2,-1 0,1 0,-1-1,-15-3,23 2,0 0,0-1,0 0,0-1,0 0,0 0,1 0,-1-1,1 0,0-1,0 1,1-1,-1-1,1 1,0-1,1 0,-1 0,1-1,1 0,-4-5,-3-8,2 0,0-1,1 0,1 0,0-3,-8-38,2 0,3-1,3-1,3 1,2-1,3 0,3 1,5-18,-1 29,2 1,3 0,1 1,3 0,2 1,2 2,2 0,2 1,2 1,14-15,-12 22,1 1,2 2,2 1,1 1,1 2,2 2,1 1,1 2,2 2,0 2,12-3,-14 8,2 3,0 2,1 1,0 2,21 0,-30 6,1 1,0 2,-1 1,1 1,-1 3,0 0,8 4,-4 2,-1 2,0 1,-1 2,-1 1,0 2,24 19,-10-3,-1 2,-2 2,-2 3,2 5,2 7,-2 1,-3 3,-2 2,-3 1,-3 2,8 24,-9-11,-4 3,-3 0,-4 1,-3 2,1 29,-12-52,-4 1,-1 0,-4 0,-2 0,-7 38,2-51,-1-2,-3 1,-2-1,-2-1,-1 0,-3-2,-11 20,16-39,0 0,-2 0,0-1,-1-1,-1-1,-4 2,16-16,0 0,-1-1,0 0,1 0,-2-1,1 1,0-1,-1-1,0 0,-4 2,9-5,0 1,0-1,-1 0,1 1,0-1,-1-1,1 1,0 0,0-1,-1 0,1 0,0 0,0 0,0 0,0-1,0 1,0-1,1 0,-1 1,0-1,1-1,0 1,-1 0,1-1,0 1,0-1,-1-2,-5-7,1 0,0-1,1 1,1-2,0 1,-1-5,-5-22,2-1,-2-24,2-6,1-65,9 43,11-85,5 52,5 2,5 1,6 1,26-57,-20 77,4 2,5 2,4 3,4 1,32-35,-25 47,3 2,4 4,3 3,4 3,2 3,3 4,10-1,-20 18,1 4,2 4,76-28,-87 43,2 2,1 3,0 3,69-5,-86 15,0 3,1 1,-1 3,0 3,0 1,0 3,-1 1,9 6,-31-8,0 2,0 1,-1 2,0 0,-1 2,-1 0,0 2,-1 1,7 7,-6-1,-1 0,-2 2,0 0,-2 1,-1 1,-1 1,12 27,-2 6,-3 1,-2 2,-3 0,-3 1,-3 0,-3 1,-2 0,-4 2,-2 7,-3 0,-4 0,-3-1,-3 0,-4-1,-2 0,-7 8,-8 9,-4-2,-3-2,-5-1,-50 74,26-60,-4-3,-4-3,-62 59,66-82,-2-3,-4-3,-14 6,63-51,0-2,-11 5,26-16,-1 0,0-1,-1-1,1 0,-14 1,25-5,0 0,1-1,-1 1,0-1,1 0,-1-1,1 1,-1 0,-1-1,3 0,0 0,0 0,1 1,-1-1,0 0,1 0,-1 0,1-1,-1 1,1 0,0-1,-1 1,1-1,0 1,0-1,0 1,0-1,0 0,0 0,-1-4,-1-1,1 0,0 0,1 0,-1 0,1 0,1 0,-1 0,2-3,-1-6,2 0,0 0,1 0,1-2,4-11,2 0,0 1,11-19,1 5,1 1,2 1,3-1,27-31,2 3,7-1,197-181,65-23,206-119,-290 235,79-30,-182 116,36-8,-75 40,65-15,-107 38,1 3,32-2,-63 13,0 1,1 1,-1 1,14 3,-31-2,1 1,0 0,0 1,-1 0,1 1,-1 0,0 1,0 0,-1 1,1 0,6 6,-7-4,-1 1,0 0,-1 0,0 1,0-1,-1 2,0-1,-1 1,0 0,3 11,-2-5,-1 0,-1 0,0 0,-2 1,2 18,-3-11,-2 1,0-1,-2 1,-1 6,-6 19,-2 0,-2 0,-2 0,-21 52,-35 69,-10-4,-21 21,-158 221,-73 31,92-162,-109 88,-296 220,277-294,55-75,214-159,-62 26,95-55,-2-2,-1-3,31-13,-1-2,-37 5,59-12,1-1,-1-2,0 1,0-2,-3-1,15 2,1-1,0 0,0 0,0 0,0-1,1 0,-1 0,0 0,1 0,-1-1,1 0,0 0,0 0,-4-4,5 3,0 0,0-1,0 1,0-1,1 0,0 0,0 0,0 0,0 0,1 0,0 0,0 0,1-1,-1-2,1-11,0 0,2 0,0 0,1 0,0 0,4-6,7-22,1 1,3 1,3-2,6-8,2 1,3 1,4-1,17-17,2 2,40-35,9 1,76-55,-61 63,4 6,3 5,5 6,2 6,54-17,-77 43,1 6,2 5,11 2,-29 13,1 4,0 3,92 2,-121 11,-1 3,57 10,-88-7,-1 1,0 1,-1 3,0 0,-1 2,0 1,-1 2,29 19,-39-20,1 1,-2 1,0 1,-2 0,0 2,0 0,-2 1,-1 1,0 0,-2 1,10 22,-10-12,0 0,-3 2,0-1,-2 1,-2 1,-1-1,-2 1,-2 0,-1-1,-1 1,-2 0,-2 0,-1-1,-2 0,-1 0,-2-1,-14 30,-1-5,-3-2,-29 42,-5-5,-55 62,-136 132,74-106,-7-8,-74 43,-62 19,29-46,175-122,-16 1,63-35,-67 19,112-43,-1-2,0-2,0 0,-20 1,37-7,0 1,0-1,0-1,-1 0,1-1,0 0,0-1,0 0,1 0,-1-1,1-1,-9-4,8 1,-1 1,2-1,-1-1,1 0,0-1,1 0,0 0,1-1,0 0,1 0,0-2,-5-10,0 0,2-1,1-1,1 0,-2-14,0-6,2-2,2 1,3-1,1 1,2-1,3 0,1 1,3-1,3-5,2-3,3 1,3 1,2 1,2 0,2 2,2 0,23-29,-4 15,3 3,2 2,3 2,2 2,2 3,3 3,41-26,-10 15,3 4,2 4,3 4,1 5,15-1,-11 9,2 4,1 5,1 5,64-3,-96 17,0 4,0 3,0 4,-1 2,1 4,-1 4,2 3,-26-3,-2 2,0 2,-1 2,-1 3,16 11,-27-12,-2 1,0 2,-1 1,-2 2,-1 1,-1 2,-1 1,4 9,-2 1,-2 2,15 33,-5 1,-4 1,-3 2,-4 1,-3 1,-4 1,4 46,-9-8,-5 1,-5 0,-5 0,-9 37,-3-41,-5-1,-5 0,-6-2,-4 0,-10 10,-6-2,-5-3,-5-2,-6-3,-43 58,15-43,-5-5,-5-3,-6-5,-5-6,-49 34,70-70,-38 19,70-54,-2-4,-16 5,42-24,-1-2,-1-1,-1-2,0-2,-9 1,30-9,1 0,0-1,-1-1,1-1,-1 0,1-1,-1-1,1-1,0 0,0-1,0-1,-16-7,17 3,0 0,0 0,1-2,0 1,1-2,0 0,1-1,0 0,1-1,1-1,0 0,-2-6,-4-8,1 0,1-1,2-1,1-1,2 0,-3-14,4 7,2-2,2 1,1-1,2 0,2 0,2 0,1 1,4-11,-1 15,2 0,2 1,1 0,2 1,1 1,1 0,2 0,2 2,14-19,0 7,2 2,2 1,26-20,4 2,2 4,2 2,3 4,7 0,9-1,3 5,1 3,40-8,-52 23,1 4,1 3,1 5,0 3,1 3,-1 5,35 4,-45 4,0 2,-1 4,0 4,-1 2,-1 4,0 3,-2 3,36 20,-36-11,-2 3,-2 3,-1 3,13 16,-36-26,-2 2,-2 1,-2 3,-1 0,-2 3,15 27,-33-47,-1 2,-1-1,-1 2,-2 0,0 0,-2 0,-1 1,-2 1,0-1,-2 1,-1-1,-1 1,-1 0,-2 0,-1 0,-4 15,-3-2,-1 0,-3-1,-1 0,-5 7,-16 25,-3-1,-26 33,-8 3,-58 61,12-31,-6-6,-5-6,-77 54,78-79,-4-7,-4-5,-3-6,-12-3,31-24,-3-5,-1-6,-3-5,-1-6,-1-6,-2-5,-1-6,-4-5,34-8,1-4,-29-6,45-3,1-4,-31-10,54 7,0-2,-47-22,73 25,0-2,2-2,0-1,1-2,-27-23,40 28,1-1,1 0,0-2,2 0,0-1,1-1,1 0,2-1,-2-3,2-1,1-1,2-1,0 1,2-1,-3-26,7 34,2 0,0 0,1-1,1 1,1 0,1 0,0 0,6-15,-2 16,1 0,1 0,0 1,2 0,0 0,1 1,1 1,0 0,2 1,0 0,11-8,5-1,0 1,1 2,2 1,0 1,1 3,7-2,24-8,0 4,62-14,-36 16,1 4,0 4,1 4,0 4,0 4,91 11,-113-1,-1 3,0 3,-1 4,14 7,-27-5,-1 3,-1 2,-1 2,-2 3,12 10,0 6,-3 2,-3 3,-1 2,-3 3,-3 2,-1 4,0 4,-4 2,-3 2,-3 2,-3 1,16 51,-31-66,-3 1,-3 0,-2 2,-2 6,-6-24,-3 1,-1-1,-2 1,-2 0,-3-1,-1 5,-5 4,-3-1,-1 0,-3-1,-2-1,-3 0,-24 39,13-33,-2-1,-2-2,-3-2,-2-1,-2-3,-2-1,-48 35,30-32,-1-3,-3-4,-1-2,-2-3,-1-4,-19 4,-9-3,-2-3,0-5,-2-5,0-5,-44 0,92-13,1-2,-1-3,1-3,-14-3,29 0,0-1,1-2,0-2,0-2,2-1,-1-3,-9-7,2-2,0-3,2-1,1-3,2-1,1-2,-33-42,15 8,3-2,3-3,3-2,-10-30,7 3,-33-97,51 102,-20-91,39 123,3-1,-1-49,11 70,1 1,3 0,5-27,-3 45,2 0,1 1,1 0,1 0,2 0,1 2,8-14,-10 23,1 1,0 0,2 0,0 2,1-1,0 2,1 0,1 0,0 2,1 0,5-2,2 1,0 0,1 2,0 1,0 2,1 0,0 1,16-1,-5 3,0 2,0 1,0 2,0 1,11 4,14 4,0 3,-1 3,-1 3,0 2,-2 2,28 17,9 9,-1 5,-2 3,-4 5,24 23,-39-23,-3 2,-3 4,-3 2,-3 3,0 7,-25-28,-2 2,-2 1,-3 1,-2 2,14 43,-32-72,-1 0,-1 0,-1 0,-1 1,-2 0,-1-1,-1 21,-3-27,0 1,-2 0,0-1,-2 0,0 0,-1 0,-2-1,0 0,-1 0,-3 2,-10 14,-1-2,-2 0,-2-2,-8 7,-20 17,-3-2,-41 29,-26 7,-3-5,-4-5,-3-7,-4-6,-111 38,124-62,-51 7,71-25,-67 5,123-24,0-3,0-1,-1-3,1-3,-1-1,-14-6,27 3,1-3,0-1,0-2,1-1,1-2,1-2,0-1,-16-13,6 0,1-3,1-1,-37-42,8-2,4-3,3-2,4-3,4-3,4-2,4-3,-20-58,45 91,3-2,3 0,2-1,-2-34,13 53,1 0,3 0,1 0,3 1,1-1,10-37,-1 28,3 0,2 2,3 0,1 0,4 2,28-43,-26 50,3 1,1 2,2 1,2 2,2 1,1 3,23-16,-40 35,1 0,17-7,-31 18,0 1,0 0,0 0,1 1,-1 1,1-1,0 1,5 0,-11 2,0 0,0 0,0 0,-1 1,1-1,0 1,0 0,-1 0,1 0,-1 0,1 1,-1-1,1 1,-1 0,0 0,0 1,0-1,1 1,1 2,-1 0,0 1,0-1,-1 1,1-1,-1 1,0 0,-1 0,0 0,2 6,0 6,0-1,-1 1,-1 0,0 0,-2 0,0 0,-1 0,-1 0,0 0,-2 0,-1 5,-5 10,-1 0,-1 0,-2-1,-2-1,-15 24,-12 11,-3-2,-7 4,-42 44,-13 4,-164 143,-248 178,-25-13,129-122,-19-26,266-183,-118 44,153-82,-3-6,-73 14,79-32,-22-3,57-14,-41-1,102-11,-1-2,1-1,0-2,0-1,0-1,1-2,-6-4,25 7,0-2,0 0,1 0,0-2,0 0,1 0,0-1,0-1,1 0,0-1,1 0,0-1,0 0,2 0,0-1,-4-7,2-2,0 0,2-1,0 0,2 0,1 0,0-1,0-20,1 4,3-1,1 1,2-1,3-13,1 18,1 1,2 0,1 0,2 0,1 1,2 1,1 0,2 1,1 1,1 0,2 1,1 2,22-23,1 5,2 1,2 3,2 1,37-21,15-2,3 4,4 5,-3 3,3 5,87-23,-149 55,1 3,1 2,-1 2,1 2,1 3,-1 1,42 6,-75-3,0 1,0 1,0 0,-1 2,3 1,-14-5,0 1,0 0,-1 1,1-1,-1 1,0 0,0 0,0 0,0 1,-1-1,1 1,-1 0,0 0,0 0,0 0,-1 1,1-1,-1 1,0 1,2 5,-1-1,-1 1,1 0,-2 0,0 0,0 1,-1 5,-1 5,-2 1,0-1,-4 16,-4 2,-1-1,-3-1,-8 17,-21 35,-27 38,-3-9,-17 15,11-30,-3-4,-5-4,-5-4,-43 32,9-21,-4-5,-5-7,-52 23,88-60,-61 23,91-48,-3-3,-16 1,43-15,-1-2,0-3,-13 0,41-5,-1-2,0 0,1-1,0 0,-1-2,1-1,0 0,-2-2,5 0,0 0,1-1,-1-1,2-1,-1 0,1-1,1 0,0-1,-5-6,-12-14,2-2,1 0,2-2,-12-23,-12-25,3-3,5-2,-18-57,21 34,4-2,-15-98,36 132,3 0,3-1,4 0,3 0,6-23,1 33,4 0,3 1,2 1,4 1,2 0,8-10,1 10,3 1,2 2,3 2,3 1,2 3,3 1,3 2,1 3,3 2,15-8,-8 11,1 2,3 4,1 2,2 3,1 3,2 3,0 4,2 2,56-9,-75 23,0 1,1 4,0 1,0 3,1 3,16 3,-27 1,0 2,-1 2,0 1,-1 3,0 1,-1 3,31 17,-27-8,0 2,-3 1,0 3,-2 2,-1 1,-2 2,-2 2,-2 1,-1 2,-2 1,-3 1,-1 2,-2 1,-2 0,-3 2,-2 0,-2 2,-2 0,-2 0,0 22,-8-36,-2 1,-1-1,-2 0,-1 1,-3-1,-1-1,-7 25,1-18,-3-1,-1 0,-3-2,-1 1,-1-2,-14 16,-11 12,-3-3,-46 46,11-23,-90 72,31-45,-5-7,-36 14,-4-9,-138 57,190-109,-49 12,83-38,-94 17,127-37,1-4,-1-3,-1-3,1-2,-1-4,-38-7,74 4,1-1,0-2,1-1,0-1,0-2,1-2,0 0,1-2,1-2,1 0,0-2,1-1,1-1,1-2,1 0,1-1,1-2,-8-12,-5-11,2-2,2-2,3-1,2-1,2-1,-8-35,9 15,4 0,3-2,3 1,-1-74,12 97,2 0,3 1,2-1,2 1,4-1,3-7,3 1,3 1,2 0,7-7,21-37,5 3,63-87,-12 41,63-63,-121 154,3 2,1 2,48-34,-69 62,1 1,1 1,1 2,1 1,1 2,0 1,36-8,-43 15,0 2,0 1,1 1,-1 2,1 1,4 1,-12 1,0 2,-1 0,0 1,0 1,0 1,0 1,-1 1,16 8,-8-1,-1 2,-1 1,0 1,-1 1,-1 1,-1 1,-1 1,-2 2,0 0,13 21,-12-12,-1 1,-2 0,-1 2,-2 0,-1 0,-3 2,-1-1,2 19,-8-31,-1 0,-2 0,0 0,-2 0,-1-1,-1 1,-1 0,-1-1,-2 0,0 0,-2 0,0-1,-2 0,0-1,-4 2,-8 15,-3-2,-1-1,-2-1,-1-1,-34 30,9-17,-2-3,-2-1,-28 13,-136 72,172-103,-1-3,-1-2,-29 6,62-21,0-2,0 0,0-1,0 0,-13-2,24-1,-1-1,1 0,-1 0,1-1,0 0,-1-1,1 0,0 0,1-1,-1 0,1-1,0 0,-1 0,-3-4,2-1,-1 1,1-2,0 1,1-1,1-1,-2-2,-6-11,2-1,0 0,1-2,-3-13,-3-15,3-1,-7-45,4-12,6-2,4 1,5-1,6 0,6-26,5 21,4 2,6 0,6 1,4 1,6 1,-12 44,3 1,3 1,3 2,13-14,-25 46,1 2,2 0,1 1,1 2,2 1,2 1,0 2,13-7,-7 11,0 0,2 3,0 1,1 3,1 1,35-7,-14 7,1 4,0 2,0 3,27 3,-34 3,0 3,7 3,-31-1,1 1,-1 2,-1 2,4 2,-27-9,-1 1,1 0,-1 1,0 0,0 0,0 1,1 2,-7-5,1 0,-1 0,0 0,0 1,-1-1,1 1,-1 0,0 0,0 0,0 0,0 0,-1 0,0 0,1 1,-2-1,1 1,0 1,-1 9,0-1,-2 1,1 0,-2-1,0 1,0-1,-2 0,0 0,-2 4,-5 10,-1 0,-2-1,-1-1,-1 0,-1-1,-11 11,-25 24,-56 47,23-30,-3-4,-57 34,78-62,-2-3,-2-4,-1-3,-8 0,43-20,-2-2,0-1,0-3,-1-1,0-2,-17 0,37-5,1-1,-1-1,0-1,0-1,1-1,-1 0,1-2,0-1,1 0,-1-2,2 0,-1-1,-4-4,2-2,0-1,1-1,0-1,2-1,0 0,1-2,2 0,0-1,1 0,1-1,1-1,-6-17,0-1,3-1,2-1,2 0,1 0,2-6,4 14,1 1,2-1,2 0,1 0,2 0,1 1,2-1,2 1,11-31,-4 24,2 2,1 0,3 1,1 1,2 1,2 1,29-33,-8 18,2 2,2 2,2 3,3 1,35-19,2 6,2 3,3 5,22-4,-27 15,2 4,1 5,2 3,1 5,0 4,28 2,-58 11,0 3,-1 3,1 2,19 7,-34-2,0 3,-2 2,1 2,-2 3,32 16,-46-17,-1 2,-1 1,-1 1,0 2,16 17,-34-27,-1 1,-1 0,0 1,-1 0,-1 1,-1 1,0 0,-1 0,-1 1,-1 0,5 17,-8-18,-1 0,-1 0,-1 0,0 0,-1 1,-1-1,-1 0,-1 0,0 1,-1-1,-1-1,-1 1,-7 16,1-7,-2 0,-1-1,-1-1,-1-1,-1 0,-1-1,-1-1,-16 14,-6 4,-3-3,-1-1,-3-1,-30 16,-2-3,-3-4,-67 26,38-26,-3-5,-85 17,117-37,-1-4,0-3,-1-4,0-4,0-3,-11-5,41-2,0-1,1-3,0-3,-25-9,38 7,1-1,0-1,2-3,0-1,1-2,0-2,-4-7,2-1,1-3,1-1,3-1,0-2,3-2,2-1,1-1,1-4,-12-26,4-2,4-2,2-1,4-1,-1-22,6 8,3 0,5-2,1-51,10 77,3 0,3 0,2 1,4 0,6-14,-7 43,1 1,3 0,0 1,3 1,1 0,2 2,1 0,2 1,1 1,1 1,12-9,5-1,1 2,2 2,48-32,-26 27,1 3,2 3,30-10,0 7,1 4,86-17,-50 23,2 6,0 7,125 0,-94 16,-1 8,0 7,9 9,-44 1,-2 5,0 6,-3 5,-2 7,-1 4,-3 7,-3 4,-2 6,-4 5,-3 4,39 40,-9 4,-6 6,-6 5,-6 6,-5 6,11 30,-54-64,-5 4,-4 5,-3 9,-6 3,-6 2,25 108,-29-55,-8 1,6 114,-31-151,-6 1,-6 0,-12 69,-2-94,-6 0,-5-2,-6 0,-16 36,-6-15,-6-3,-6-3,-22 26,-24 27,-122 158,25-82,126-175,-20 12,50-57,-51 37,73-64,-1-1,-1-2,-6 3,23-15,1 0,-1-1,-1 0,1-1,-1 0,-4 0,12-3,1-1,-1 1,1-1,-1 0,1 0,-1-1,1 0,-1 0,1 0,0-1,-1 0,1 0,0 0,0 0,1-1,-1 0,0 0,-2-3,0 0,0-1,1 0,0 0,0-1,1 0,0 1,0-2,1 1,0-1,-3-7,-4-16,2-1,1 0,1 0,0-9,0-21,2-1,3-32,5 15,3-1,4 1,4 1,2 0,5 1,3 2,3 0,3 1,4 2,3 1,3 2,3 2,22-24,2 7,5 4,2 2,5 4,2 3,28-15,-16 20,2 4,3 4,3 4,106-41,-122 64,2 3,23-2,-44 17,-1 2,62-3,-83 13,0 2,0 3,0 1,0 2,0 1,-1 3,0 2,-1 1,0 3,-1 1,0 2,-2 2,0 1,-1 2,32 27,-34-22,-1 2,-1 2,-2 1,-1 1,-2 2,-2 1,15 27,-26-37,-1 0,-1 2,-1 0,-2 0,-1 1,-2 0,-1 1,-1 0,-1 0,-2 0,-1 20,-2-37,-1 0,-1 0,0 0,-1 0,-1-1,0 1,0-1,-2 0,1 0,-2 0,-7 11,2-7,-1 1,-1-2,-1 0,0-1,-1 0,0-2,-12 8,-10 5,-1-2,-2-2,0-1,-1-2,-44 12,23-12,0-2,-1-4,-61 5,71-13,-1-2,0-3,-45-5,69 1,1-1,0-1,0-1,1-2,0-1,1-1,-19-11,16 4,0-1,2-2,0 0,2-2,0-2,1 0,-5-9,3 0,1-2,1 0,2-2,2 0,-14-33,20 31,1-1,2-1,1 1,3-2,1 0,2 0,3 0,1 0,1-1,4-14,3 3,2 0,2 1,3 1,1 0,4 0,1 2,3 0,2 1,11-15,3 2,2 2,4 1,1 3,3 1,3 3,2 2,2 2,2 3,2 2,2 3,1 3,2 2,2 3,1 3,2 3,56-14,-51 23,1 3,1 4,-1 3,29 2,-7 5,-1 5,1 3,51 14,-16 5,-2 6,-1 5,-2 6,30 19,6 12,-2 6,136 94,-158-81,59 57,-87-57,43 51,-72-58,36 51,-72-78,-3 2,10 21,-29-40,-2 2,-1 0,-3 1,9 33,-19-48,-1 0,-1 1,-2-1,-1 1,-1 1,-2-1,-3 22,1-34,-1 0,0-1,-2 1,0-1,-1 0,-1 0,-1 0,-1 0,-4 4,-1 0,-1 0,-1-2,0 0,-18 15,-4 2,-2-3,-2-1,-38 23,-9-2,-3-3,-24 6,-40 10,-3-7,-100 22,33-24,-148 16,212-51,-2-6,-77-6,129-12,1-5,-1-4,1-6,-4-5,16-3,2-4,0-4,3-5,1-4,2-3,-74-50,67 30,4-4,2-4,4-3,3-5,-59-74,99 103,3-3,3-1,2-2,-5-13,24 35,1-2,2 1,1-2,2 0,2 0,1-1,-2-32,8 33,1 0,2-1,2 1,2-1,1 1,3-8,4-3,1 1,3 1,1 0,16-26,1 8,3 1,3 2,2 2,3 1,3 3,34-31,4 5,3 4,4 4,3 4,3 5,2 3,3 5,31-8,-69 37,1 3,29-5,-62 20,0 3,1 0,-1 3,1 0,1 3,28 2,-41 1,1 1,-1 1,1 1,-1 1,-1 2,1 0,-1 1,-1 1,0 1,10 7,-2 2,-1 1,-1 1,-1 1,17 20,7 15,-2 1,-3 2,-3 3,1 7,16 36,-4 3,5 27,-33-69,-3 2,-3 1,9 58,-22-78,-2 0,-2 0,-2 1,-3-1,-5 43,-5-23,-3 0,-2-1,-4-1,-3-1,-16 32,-11 8,-3-3,-62 88,63-114,-3-2,-3-3,-4-3,-2-2,-33 23,53-54,-1-2,-2-2,-2-2,-1-3,-1-1,-1-3,-1-2,-1-2,-20 2,25-10,0-2,0-2,-1-2,-17-2,43-4,0-1,-1-1,2-1,-1-1,0-2,1 0,-1-1,1-2,1 0,-4-3,5 0,0-1,1 0,1-2,0 0,1-1,0-1,2-1,-13-15,11 10,2-1,1-1,0 0,2-1,1 0,1-1,-1-7,2 3,2-1,1 0,2 0,0 0,2-1,2 1,1-1,1 0,2 1,1-1,1 1,2 0,10-27,-4 22,2 2,1 0,2 1,13-18,0 6,1 1,3 2,30-28,1 7,3 3,2 3,3 3,18-6,-3 7,3 3,1 5,69-21,-56 30,2 5,1 4,1 6,0 4,2 5,0 5,0 5,17 5,-33 4,0 4,-2 4,0 5,-1 3,-1 4,-1 5,-2 3,-1 4,-2 4,73 50,-108-59,-2 3,-1 1,-2 3,-2 1,-2 2,-2 3,-2 0,-2 3,-2 1,-2 1,-3 2,-2 1,5 20,-9-14,-3 0,-2 2,-3 0,-1 12,-8-36,-2-1,-2 1,-1 0,-3 0,0 0,-3 0,-6 22,7-41,-2-1,0 0,-2 0,0-1,-1 1,0-2,-2 1,0-2,-1 1,0-2,-2 1,1-2,-2 0,0 0,-1-2,0 0,-1 0,0-2,-10 5,-12 3,0-1,-1-2,-1-2,0-2,-1-1,-4-2,-23 2,-1-3,0-3,-25-4,33-2,-1-3,2-3,-1-2,-27-10,44 7,1-1,1-3,1-1,0-2,1-2,-17-14,1-5,1-2,3-2,-4-7,-49-57,5-4,-3-14,-179-252,228 304,-120-170,40 47,39 46,41 50,46 84,1-2,1 1,0-1,1-2,5 17,0 1,0-1,1 0,-1 1,1-1,0 0,0 0,0 1,1-1,-1 0,1 1,1-1,-1 0,1 1,-1 0,1-1,0 1,1 0,-1 0,1 0,2-3,1 1,1 0,0 1,0 0,0 0,1 0,0 1,0 0,0 0,0 1,0 0,2 0,19-5,1 0,0 3,8-1,17 0,1 3,8 3,8 2,-1 3,9 5,32 10,0 5,72 27,-11 8,50 30,19 26,-40 3,-146-82,-1 4,7 9,-30-21,-2 0,0 2,-2 2,4 8,-18-22,-1 1,-1 1,-1 0,0 1,-2 0,0 0,4 22,-9-27,-1 0,-1 0,0 1,-2-1,1 1,-2-1,-1 1,0-1,-1 0,-1 0,-2 8,-3-1,0 0,-2 0,-1-1,-9 15,0-5,-2-1,-1 0,-22 21,-9 2,-2-2,-20 11,-50 33,-5-6,-3-6,-4-6,-46 15,26-23,-3-6,-3-8,-151 31,171-57,-1-6,-32-3,88-15,0-4,-1-4,1-4,-20-7,66 5,0-1,0-3,0-1,1-3,-5-4,13 3,0-2,2-1,0-1,1-2,2-1,-6-7,-11-14,1-3,3-1,2-2,2-2,3-2,-3-9,-9-22,4-3,3-1,-21-73,36 82,4-1,1-12,12 41,2 0,2-1,2 1,4-41,2 57,1-1,2 1,1 0,2 1,2-1,1 2,5-8,5-2,1 0,3 2,1 1,2 1,2 2,2 0,1 3,5-3,33-26,3 4,2 3,58-31,-53 39,2 3,53-18,-87 44,2 1,0 3,0 3,2 1,11 2,-39 7,0 1,0 1,0 1,1 2,-1 0,0 2,-1 1,1 1,22 8,-21-3,-1 1,0 1,-1 2,0 0,-1 1,-1 2,-1 0,0 2,1 3,33 37,-3 2,17 29,24 44,1 14,15 40,-9 6,-5 9,-32-49,-6 3,35 161,-73-231,3 46,-18-95,-2-1,-2 1,-1 0,-2-1,-1 1,-4 6,3-25,-1 1,0-1,-2 0,-1-1,0 0,-1 0,-1 0,-1-1,-1-1,0 0,-13 13,10-15,0-1,-2 0,1-2,-2 0,0 0,0-2,-1 0,0-1,0-1,-1-1,0-1,-1 0,1-2,-1 0,-2-1,-8 0,-1-1,1-2,0-1,-1-1,1-2,0-1,0-1,1-2,0-1,-2-2,0-2,0-2,2-1,-1-1,-21-18,-1-5,2-2,2-3,-3-6,-43-51,-35-55,-110-172,-12-58,93 114,-109-258,185 336,8-2,8-4,-6-67,49 157,-8-92,26 140,2 0,4 0,3-2,-1 30,2 0,1 1,2 0,1 0,2 1,1 0,2 0,-3 12,1 0,1 1,0 0,1 1,1 1,1 0,1 1,0 1,2 0,15-11,3 1,1 3,1 0,1 3,1 1,1 2,0 2,1 2,1 1,3 2,4 1,0 2,1 2,0 2,0 3,0 2,0 2,36 8,-35-1,0 3,-1 1,-1 3,-1 3,0 1,-2 2,42 29,-23-8,-3 2,-1 4,-3 2,50 58,-58-54,-2 3,-4 2,-2 2,10 24,-25-37,-3 2,-2 1,-2 0,-3 2,-2 0,-2 1,-7-16,-2-1,-1 1,-2 0,-2 0,-2 0,-2 0,-1-1,-3 4,-5 16,-4-2,-1 0,-3-1,-3 0,-7 7,-21 33,-25 33,-93 114,66-113,-5-5,-54 46,-62 43,83-92,-143 94,179-147,-58 27,71-50,-53 18,89-43,0-2,-27 4,53-17,1-2,-1-1,0-1,-12-1,30-2,0-1,0 0,1-1,-1 0,0 0,1-2,0 0,0 0,0-1,-9-5,9 3,1-1,0 0,0-1,1 0,0 0,1-1,0-1,1 0,0 0,-1-2,-7-14,1 0,2-1,1 0,1-1,1-1,2 0,-9-41,2-1,-3-72,11 56,5 0,3 0,3 0,5 1,4-1,3 2,4 0,4 1,3 1,4 2,8-7,0 11,3 1,4 2,33-38,-5 19,4 3,60-52,-9 23,5 7,144-94,-111 98,5 8,96-37,-131 76,123-37,-157 67,2 5,1 4,1 4,32 2,-42 11,0 3,0 5,0 4,81 16,-50 3,-2 6,0 5,-3 6,61 32,-40-8,-3 6,-4 6,69 55,-156-98,-1 2,27 27,-63-51,0 1,0 0,-1 0,-1 2,0-1,-2 1,1 1,-2 0,0 0,1 6,-4-3,0 0,-1 0,-1 1,-1-1,0 1,-2-1,0 1,-2-1,-2 15,-3 0,-1 0,-1-1,-2 0,-2-1,-5 9,-3 2,-3 0,-15 20,9-19,-3-2,-32 35,16-28,-2-2,-2-3,-2-2,-24 13,11-13,-3-2,-1-3,-53 18,76-36,-1-3,0-1,-1-3,0-2,-19 0,46-8,1-2,-1 0,1-2,-1 0,1-2,0-1,0 0,0-2,0-1,1 0,0-2,1 0,-5-4,-1-3,2-1,0-1,0-2,2 0,1-1,0-1,-4-9,-7-10,3-1,2-1,1-2,-17-42,4-4,4-2,5-2,3-1,4-6,-1-23,6 0,5-1,6-4,5 36,5 0,4 0,3 1,6-6,-1 31,2 0,4 1,2 1,3 1,29-51,-17 49,3 2,3 2,2 2,3 2,47-44,-19 30,3 3,3 4,83-51,-70 57,3 5,2 4,51-16,-65 34,1 4,2 3,1 5,36-2,-69 15,1 3,-1 2,1 3,0 2,-1 3,0 3,0 2,48 14,-27 1,-1 3,-2 3,0 4,27 19,-5 4,-2 4,79 69,-97-67,-3 3,-3 4,-3 2,-3 4,-4 2,0 8,-27-33,-2 1,-2 1,-3 2,-2 1,-3 1,-3 0,-3 2,-2 0,-2 1,-4 3,-4-22,-3 0,-1 1,-3-1,-1 0,-2 0,-2 0,-3-1,-1 0,-1-1,-3-1,-1 0,-18 28,0-9,-2-2,-27 31,-46 47,-77 73,-142 108,208-212,-5-5,-114 68,145-110,-3-4,-2-4,-3-5,-49 13,82-36,0-2,-22 0,57-14,0-1,0-2,0-1,-25-3,39-1,1 0,0-1,1-2,-1 0,1-1,0 0,0-2,-14-8,9 2,1-1,1-1,0-1,1-1,1-1,-17-20,-3-8,3 0,2-3,2 0,2-3,2 0,3-2,3-1,-13-44,22 51,1-2,3 0,3 0,-2-39,8 48,1-1,3 1,1 0,2 0,11-40,-10 55,2 0,0 0,2 1,0 1,2 0,1 0,1 2,1-1,1 2,1 0,1 2,0 0,2 1,0 0,2 2,0 1,8-4,5 0,0 2,1 2,1 1,1 2,0 1,0 3,1 1,18-1,0 3,0 3,-1 3,1 2,0 2,42 10,-37-1,0 3,-1 3,0 2,-2 3,-1 3,0 2,18 16,9 9,-3 5,-2 3,-3 3,23 29,-46-40,-3 2,-2 3,-3 1,34 60,-60-85,-2 0,-1 2,-2 0,-2 0,-1 1,-2 1,-2 0,-1 1,-2 0,-2 7,-2-2,-3 0,-2-1,-1 1,-9 31,0-18,-2-1,-3-1,-11 20,-9 10,-4-2,-4-1,-4-3,-29 34,-46 51,-8-5,-61 50,140-156,-3-3,-1-2,-3-2,-45 25,68-50,0-1,-1-2,-1-1,0-3,-2-1,1-2,-2-1,-40 3,64-12,-1-1,1 0,0-2,-1 0,1-1,0-1,0-1,-11-4,15 3,0-1,0 0,1-1,0-1,1 0,0-1,0 0,1-1,0-1,-9-10,-3-6,2-1,1-2,1 0,2-1,-13-29,8 9,2-1,3-1,-6-28,15 41,1 0,2-1,2 1,1-1,2 0,2 0,2 0,2 1,1-1,3-2,-4 25,1 0,0 1,1 0,1 1,1 0,0 0,1 1,1 0,3-4,2 1,1 1,1 0,0 1,1 1,0 1,18-10,-6 7,1 2,0 0,1 3,0 0,1 2,0 2,1 1,0 2,26-1,-26 5,-1 1,0 2,1 1,-1 2,-1 2,1 0,10 6,1 3,-1 1,-1 3,0 1,36 26,-9 0,-2 4,24 24,116 118,-32-14,-8 8,16 37,-157-190,-2 1,-1 1,14 29,-35-60,-1 0,0 0,0 0,0 0,0 0,-1 1,0-1,0 1,-1-1,1 0,-1 1,-1 5,1-8,-1 0,0-1,0 1,0 0,-1-1,1 1,-1-1,1 1,-1-1,0 1,0-1,0 0,0 0,-1 0,1 0,0-1,-1 1,1-1,-1 1,0-1,1 0,-1 0,0 0,-2 1,-8 2,-1-1,0 0,0-1,0 0,0-1,-1 0,-20-1,1-2,-5-2,0-1,0-2,1-1,-5-4,-14-6,1-4,-30-16,-15-13,-38-30,0-9,2-7,-270-233,14-19,318 281,-186-169,33 21,105 94,-12-24,86 87,3-2,2-2,-27-56,34 46,3-1,3-2,3-2,4 0,4-1,3-1,3-1,0-46,9 32,3-1,5 0,4 0,5 1,3 1,4 0,12-22,19-46,8 3,6 3,7 3,89-140,-72 155,6 5,5 3,6 6,5 3,6 6,68-50,-102 100,13-4,-25 23,12-4,-44 29,1 2,1 1,0 2,17-3,-41 14,1 1,5 0,-18 3,0 1,0 0,0 0,0 0,-1 0,1 0,0 1,0 0,-1-1,1 2,0-1,0 0,-3 0,0-1,0 1,0 0,0-1,0 1,0 0,0-1,0 1,0 0,-1 0,1 0,0 0,-1 0,1 0,-1 0,1 0,-1 0,1 0,-1 0,0 0,1 0,-1 1,0-1,0 0,0 0,0 0,0 0,0 0,0 1,0-1,-1 3,0 0,0-1,-1 1,1 0,-1-1,0 1,0-1,0 0,-2 3,-8 8,0 0,-1 0,-1-1,-1 0,-23 18,-6 1,6-6,0-2,-2-2,-1-1,-38 12,52-23,-1-1,0-1,0-2,-1-1,0-1,0-1,0-2,-7-1,20-1,-1-1,1 0,-1-1,1-1,0-1,1 0,-1-1,-8-5,5 1,1-1,0-1,1 0,0-2,1 0,-10-12,-4-7,1-1,2-2,1-1,-10-22,-4-13,4-2,-22-65,15 16,-21-108,-8-137,49 203,6-1,8-27,9 105,3 0,5 0,3 0,22-81,-19 118,2 1,3 0,1 1,3 1,1 1,3 2,27-35,-11 24,3 2,2 1,2 3,3 3,31-22,-4 10,4 3,1 4,3 4,2 4,1 4,3 3,0 5,11 2,-49 16,1 2,0 3,7 2,-20 4,-1 3,0 1,1 2,11 4,-4 2,-1 2,0 2,0 3,-2 1,0 3,-1 2,-1 1,-2 3,0 2,-2 1,-1 3,-1 1,-2 2,-1 1,6 12,-2 2,-3 1,-1 2,4 14,-17-23,-1 1,-3 1,-2 1,4 17,-15-40,-2-1,0 1,-1 0,-2 0,0 1,-1-1,-2 1,-1-1,0 0,-2 0,-1 0,-1 0,0-1,-2 0,-1 0,-1-1,-1 0,-13 20,-3 0,-3-1,0-1,-7 2,-29 29,-43 33,6-15,-4-4,-4-6,-3-4,-3-5,-3-5,-3-6,-2-5,-3-6,-1-5,-21-1,64-22,-1-4,0-3,-1-4,-56-3,108-6,0-2,0-2,1-1,-1-2,1-1,0-2,-23-10,32 9,0-2,1 0,0-2,1-1,1-1,0 0,1-2,1-1,-13-16,6 1,1 0,2-2,2 0,1-2,2 0,2-2,-10-31,8 11,4 0,2 0,2-1,4-1,1-16,4 4,4-1,3 1,3 0,3 1,4 0,3 0,3 2,4 0,2 2,3 0,36-58,2 13,5 4,5 2,35-33,17-5,144-129,5 35,-19 47,-172 138,71-34,-106 64,1 2,1 3,1 1,1 4,43-8,-70 19,0 1,1 1,-1 2,0 1,1 1,-1 1,0 2,0 1,0 1,-1 2,0 1,2 2,-10-2,0 1,-1 0,0 2,-1 0,0 1,-1 1,-1 1,0 0,-1 1,-1 1,0 0,-1 1,-1 0,-1 1,2 5,-2 0,0 0,-2 0,-1 1,-1 0,-1 1,-1 0,-1 0,-1 0,-2 0,0 0,-2 1,-4 21,-2-6,-1-1,-3 0,-11 27,-11 19,-34 58,6-28,-21 23,1-17,-27 26,-2-12,-28 18,-5-8,-37 21,7-22,-50 25,-9-13,-6-11,-6-10,-6-11,-181 61,225-111,-7-7,70-30,-87 10,132-34,-1-3,-37-4,59-8,0-3,-62-11,91 7,0-2,0-2,1-3,-9-5,26 7,1-1,0-2,1-1,1-1,1-1,0-2,-1-3,-11-13,2-1,1-2,2-1,2-2,-7-15,-14-29,4-1,4-3,-3-17,-8-39,5-2,1-28,2-23,-5-95,29 117,8-2,8 0,8 0,7 0,8 0,8 2,37-133,-12 126,58-136,-39 148,63-108,-56 141,74-100,-83 146,3 3,29-24,-42 56,2 2,2 3,9-3,-17 17,2 3,1 3,2 1,1 4,1 2,1 2,1 3,1 3,1 2,0 3,25 0,-54 10,0 1,1 2,0 1,-1 2,0 1,0 2,0 1,4 3,-8 0,-1 1,0 1,-1 2,0 0,-1 2,-1 1,-1 1,0 2,2 3,5 8,0 2,-2 1,-2 2,-1 0,-2 2,-2 1,11 24,-2 7,-2 0,-4 2,-3 2,-1 9,-6-17,-3 2,-4 0,-2 0,-2 48,-6-68,-2-1,-2 1,-2-1,-2 0,-2-1,-3 0,-4 7,-5 4,-3-1,-3-1,-25 36,-27 29,-48 49,-151 160,-57 25,5-43,-13-14,-238 149,165-164,42-67,65-68,213-108,-52 12,82-32,-60 7,92-20,-1-2,1-1,-6-2,28-1,1-1,0 0,0-1,0-1,1 0,-1 0,1-1,-5-2,7 1,1-1,-1 1,1-2,0 1,0-1,1 0,0-1,0 0,1-1,-2-3,-7-10,1-1,1-1,1 0,1-1,-7-21,-4-24,2-1,-6-49,-3-47,8-5,0-92,10-1,13 0,24-172,26 24,14 42,11 64,-42 197,15-23,-29 84,3 2,22-37,-35 68,1-1,1 1,0 1,1 0,1 1,0 0,1 1,0 1,1 0,10-5,-14 10,1 1,0 1,1 0,-1 0,1 1,0 1,0 0,0 1,1 1,-1 0,0 1,0 1,1 0,9 2,0 2,-2 0,1 2,-1 0,1 1,-2 2,0 0,13 9,10 9,-1 3,-2 1,-1 2,5 8,35 39,59 78,-1 20,-9 6,-8 5,61 137,-57-67,-85-164,6 30,-33-85,-1 0,-3 1,-1 0,-2 1,-1 4,-4-27,-1 0,-1 0,-1-1,-1 1,0 0,-1-1,-2 0,0 0,0 0,-2-1,-1 0,0 0,-4 4,-1-1,-1-1,0 0,-2-1,-18 16,5-8,-1-2,-1-1,-2-2,-16 9,-9 0,-2-2,-1-3,-1-3,-1-2,-3-3,-15 1,-1-4,0-3,-75 0,89-10,-1-3,1-4,1-2,-30-9,49 5,0-2,1-2,1-2,0-2,1-2,-20-15,-2-6,3-3,2-3,1-2,3-4,-50-58,24 14,6-3,3-4,-13-34,40 57,4-2,4-1,3-3,-3-23,20 45,3 0,3-2,2 0,4 0,3-1,2-13,4 53,1 0,1 0,2 1,0-1,7-19,-7 35,1 0,0 0,0 0,1 1,1 0,0 0,0 1,2 0,-1 0,1 1,1 0,9-7,-9 8,1 2,0-1,1 2,0-1,0 1,0 1,1 0,0 1,0 1,0 0,0 0,0 1,1 1,-1 0,0 1,2 1,3 0,0 1,0 1,-1 1,1 1,-1 0,0 1,0 1,-1 0,0 2,0-1,12 11,0 3,-1 0,-1 2,-1 0,-2 2,4 6,9 15,-2 1,19 38,-27-38,-1 2,-3 0,-3 1,12 47,-21-60,-2 1,-1-1,-2 2,-2-1,-2 0,-1 1,-3 10,-2-12,-2 1,-2-1,-1 0,-2-1,-2 0,-1-1,-2 0,-1-2,-14 20,0-7,-2-1,-2-2,-2-1,-1-2,-3-2,-17 12,-15 6,-2-4,-2-3,-51 23,25-22,-3-4,-74 21,90-39,-60 9,103-28,0-3,0-1,-1-2,1-3,-10-2,30-1,1-1,0-2,0 0,0-2,1-1,0-1,1-1,0-2,-21-12,17 6,1-2,0 0,2-2,0-2,-11-13,-4-10,2-2,2-2,-6-15,-35-63,7-4,1-11,-105-283,83 169,25 48,26 55,35 131,2-1,0-11,3 30,1 1,0 0,0 0,0-1,1 1,0 0,0 0,0 0,1 0,0 0,0 0,0 0,1-1,-2 4,0 1,0-1,1 1,-1-1,0 1,1-1,-1 1,1 0,0 0,-1-1,1 1,0 1,0-1,0 0,0 0,0 1,0-1,3 0,-1 1,1-1,0 1,0 0,-1 0,2 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8:02.627"/>
    </inkml:context>
    <inkml:brush xml:id="br0">
      <inkml:brushProperty name="width" value="0.05" units="cm"/>
      <inkml:brushProperty name="height" value="0.05" units="cm"/>
      <inkml:brushProperty name="color" value="#008C3A"/>
      <inkml:brushProperty name="ignorePressure" value="1"/>
    </inkml:brush>
  </inkml:definitions>
  <inkml:trace contextRef="#ctx0" brushRef="#br0">4605 7897,'-44'-22,"-60"-31,-68-35,-62-30,-47-14,-177-52,258 116,-3 9,-169-25,254 65,-1 5,-49 3,77 11,-1 3,1 4,-35 9,16 5,1 5,1 5,1 5,-22 14,-15 14,2 6,-91 64,145-77,2 3,-27 29,57-40,2 3,2 2,-32 43,66-73,0 1,2 1,1 0,1 0,-9 24,21-44,0 0,0 0,0 0,1 0,0 0,0 1,0-1,1 0,0 1,0-1,1 0,-1 1,3 5,-1-5,1 0,0 0,0 0,1-1,0 1,0-1,0 0,1 0,0 0,0-1,0 0,6 4,9 7,1-2,0 0,1-1,21 8,30 11,65 17,142 31,58-3,146 19,4-20,151-10,453-34,-980-35,0-4,-1-6,26-9,-76 9,0-3,-1-3,-2-2,0-2,-1-3,24-17,-26 9,-2-3,-1-2,-2-2,-2-2,-2-2,-2-3,-2-1,10-18,-30 36,0-2,-2-1,-2 0,-1-2,-2 0,10-34,-18 46,-1 0,-1 0,-2 0,0-1,-1 1,-2-1,0 0,-2 1,0-1,-2 1,-3-11,2 19,0 1,-1 0,-1 0,-1 0,0 1,0 0,-1 1,-1 0,-1 0,1 1,-2 0,0 1,-11-8,-12-7,-1 2,-2 2,0 1,-25-9,-51-19,-2 5,-1 6,-16 0,-48-4,-140-12,200 39,-82 3,123 12,0 3,0 4,-3 4,9 2,1 3,1 3,-4 5,33-8,0 2,0 2,2 1,1 2,-17 14,41-25,1 0,0 1,1 0,-13 16,22-23,-1 1,2-1,-1 2,1-1,0 0,0 1,1 0,0-1,1 1,-1 1,2-1,-1 3,1-8,1 0,0 1,0-1,1 1,-1-1,1 1,-1-1,1 1,0-1,0 0,1 1,-1-1,1 0,-1 0,1 0,0 0,0-1,0 1,2 1,3 3,1 0,0-1,1 0,-1 0,1-1,9 4,13 6,1-3,1 0,31 6,24 2,70 5,-24-12,44-3,-15-11,35-9,-33-5,70-20,-79 3,117-42,-92 13,-3-9,-3-7,-3-7,24-25,-6-8,-5-8,-5-9,61-66,-100 72,38-52,-98 89,-4-2,10-25,-42 51,-3-2,-3-1,3-16,-22 42,-3-2,-1 0,-2-1,-3-1,0-5,-6 15,-1-1,-2 1,-2-1,-1 1,-2-1,-6-24,0 19,-1 1,-3 1,-1 0,-2 1,-2 0,-6-6,-4-3,-2 2,-2 1,-2 1,-3 2,-16-15,-13-5,-3 2,-2 3,-48-28,7 14,-2 5,-3 5,-3 5,-3 6,-1 5,-53-9,27 16,-2 7,-1 6,-1 8,0 6,-55 6,65 10,-1 6,2 6,0 7,1 6,2 6,-73 31,72-15,4 7,1 5,4 6,3 6,3 6,-25 26,60-35,-38 41,74-60,3 3,1 4,30-34,1 2,1 0,2 1,1 1,1 0,-3 12,12-25,0 1,1 0,1 0,1 1,1-1,0 1,1 0,1 0,1-1,0 1,1 0,2 5,1-2,1 0,1-1,1 0,1 0,0-1,1 0,5 4,14 19,2-1,1-1,37 32,10 4,4-5,10 4,58 34,36 12,10-3,5-9,5-9,4-9,75 15,-112-52,2-7,72 5,-96-29,2-6,0-6,1-8,-1-6,0-8,-1-6,-1-6,-1-7,134-47,-119 20,-1-8,-4-7,53-37,-32 5,-5-8,106-90,-149 94,59-66,-94 74,58-76,-104 110,-4-2,33-59,-60 88,-2-1,-2-1,-1 0,-2-1,-3-1,-1-1,5-36,-12 43,-1-1,-2 1,-2-1,-1 0,-2 1,-1 0,-2 0,-2 0,-6-13,1 10,-2 0,-1 1,-3 0,-1 2,-8-10,-4 0,-2 0,-3 3,-1 1,-24-18,-19-11,-4 4,-60-36,-21-1,-72-30,-121-41,-7 16,-366-105,443 179,-3 13,-3 12,-3 14,-174-1,210 38,68 16,156-3,1 2,-20 6,49-9,0 0,1 1,-1 0,1 0,0 1,0 0,0 0,-4 3,9-4,0 0,0 0,0 0,1 0,-1 0,1 1,-1-1,1 1,0-1,1 1,-1 0,0 0,1 0,0 0,0 0,0 0,1 0,-1 0,1 1,0 9,1-1,0 1,1-1,0 1,1-1,0 0,1 0,2 3,10 23,1 0,2-2,19 28,17 19,62 71,-18-38,51 41,23 3,7-6,6-9,6-8,132 67,-132-98,4-8,5-8,32 1,-58-31,3-8,3-7,161 17,-260-52,47-3,-93-7,1-2,-1-2,21-5,-43 6,-1-1,1 0,-1-1,0-1,0 0,0-1,-1 0,9-7,-11 6,-1 0,-1-1,0 0,0 0,0-1,-1 0,0 0,-1-1,0 0,0 0,-1-1,7-16,-1-1,-2-1,-1 0,-1 0,2-26,0-12,-4 0,-3-1,-3-15,-5-18,-5 1,-12-50,1 47,-5 1,-28-68,12 59,-5 2,-44-69,10 40,-6 4,-25-22,-71-72,-14 4,-452-431,354 394,-118-69,207 182,-45-16,76 63,-83-32,106 65,-78-20,106 48,-70-11,119 35,-1 3,-24 2,65 9,-1 1,0 2,0 1,-9 3,29-2,0 1,-1 0,1 1,1 0,-1 2,1 0,0 1,1 0,-1 2,-11 9,14-8,0 1,1 1,0 0,1 0,0 1,1 1,1-1,0 2,1-1,-5 17,-1 4,3 1,1 0,-5 35,6-13,3 0,2 1,3 0,3 16,4 1,12 55,-2-48,3-1,26 66,-2-36,5-1,15 17,24 34,58 73,-9-40,39 32,202 203,-142-190,11-11,10-10,57 24,-103-97,172 88,-200-138,5-7,72 19,-103-53,56 8,-105-37,82 8,-148-29,-1-2,0-1,1-3,26-3,-51 1,0 0,0-1,0-1,0-1,-1 0,0-1,0 0,0-1,-1-1,0 0,9-8,-7 2,0 0,-1-1,-1-1,0 0,-1-1,-1 0,-1-1,9-18,2-10,-2-1,-2-1,-2 0,10-51,-8 4,-3-1,0-84,-11 64,-5-1,-6 0,-4 1,-11-27,3 43,-5 1,-5 1,-3 2,-5 1,-7-5,-2 8,-4 3,-4 1,-4 3,-3 3,-4 2,-3 3,-3 4,-4 2,-3 4,-78-51,61 55,-3 4,-48-19,55 35,-2 4,-1 4,-1 4,-2 5,-31-3,60 18,0 2,0 4,-1 2,1 3,-1 4,1 2,0 3,-11 6,19 0,1 2,1 3,0 3,2 2,1 2,1 3,-10 9,17-7,2 1,1 3,2 1,2 3,1 1,2 2,2 1,-1 6,0 7,2 2,3 1,-18 53,11-11,5 1,-9 58,8 4,8 2,7 0,7 1,8 1,7-1,10 38,-1-106,3-1,12 28,-10-62,3-1,3-1,3-1,2-1,3-2,2 0,29 35,-25-44,3-2,1-1,3-2,1-3,2-1,2-2,1-3,19 9,7-2,1-3,2-4,2-3,2-3,18 1,0-4,2-5,21-1,8-6,0-6,1-5,-1-6,1-6,87-18,-71 1,-2-6,0-7,68-30,-124 34,-1-5,-2-3,-2-4,-2-4,-2-3,2-8,-3-4,-4-4,-3-3,-3-4,-3-2,44-70,-32 29,-5-3,-6-3,47-121,-74 144,21-87,-43 116,-3-2,2-37,-14 74,-2 0,-2 0,-1-1,-2 1,-1-1,-6-16,4 31,-1 1,-1-1,-1 2,-1-1,-1 1,-1 0,-1 1,-1 1,-1 0,-11-12,6 11,-1 0,-2 1,0 2,0 0,-2 1,0 2,-1 0,-1 1,0 2,-1 1,-30-10,-1 2,0 3,-2 2,-18 1,-8 0,-1 4,0 4,0 4,0 3,0 4,0 4,-38 12,59-7,0 3,2 3,0 3,-28 17,41-16,2 3,0 2,2 2,1 3,-23 23,10-1,3 3,3 2,2 2,3 3,3 1,-2 12,-13 31,5 3,5 2,-22 83,33-69,-17 100,39-131,3 1,4 25,7-61,3-1,3 0,2 1,4-2,9 35,-5-47,2-1,2 0,3-1,1-1,2-2,3 0,4 3,11 11,2-2,2-2,30 26,0-9,3-4,3-3,2-4,64 34,-36-32,3-4,3-5,81 23,-99-44,1-4,2-5,1-4,72 3,-86-17,0-4,0-3,0-4,0-5,57-14,-46 1,-1-4,-2-5,-1-4,-1-4,33-23,-7-4,-4-5,-2-5,79-72,-65 36,-4-5,-6-6,-6-5,-5-4,-7-5,-2-10,23-51,-9-5,-9-6,-9-3,0-32,14-81,-42 74,-33 67,-29 152,-2 0,-1-28,-2 55,0 0,-1-1,1 1,-1 0,-1 0,1 0,-1 0,0 0,0 0,-1 1,0-1,0 1,0 0,0-1,-1 1,-3-3,2 4,-1-1,0 1,0 0,0 1,0 0,0 0,-1 0,1 0,-1 1,0 0,0 1,0 0,0 0,0 0,-12-1,0 2,0 0,0 0,0 2,0 1,0 0,0 1,1 1,-1 1,-14 6,5 0,-1 2,2 0,0 2,-22 17,1 5,0 1,3 3,-15 20,-31 41,-52 81,-111 190,58-50,14 9,-29 101,83-134,13 5,-56 249,127-370,7 3,20-76,-2 83,17-140,3-1,1 0,7 28,-5-54,1 0,1-1,2 0,1-1,1 1,4 5,-5-14,1 0,0 0,2-1,0-1,0 0,2-1,-1 0,17 11,-8-8,1-1,1-2,1 0,0-2,1-1,25 9,-2-6,-1-1,2-3,-1-1,28-1,-12-4,0-3,0-3,0-2,4-4,11-6,0-3,-1-3,51-22,-16-2,-1-5,72-44,-6-12,94-76,40-52,77-90,272-290,-249 194,-42 6,-57 13,-70 29,-67 52,-138 240,-4-1,4-23,-26 60,-1-1,-2 0,4-45,-12 68,-1-1,0 0,-2 1,0-1,-2 0,-4-20,3 27,-1 1,0 0,-1 0,0 0,-2 1,1 0,-1 0,-1 1,0 0,-7-6,-5-3,-2 0,0 2,0 1,-2 0,0 2,-11-4,-14-6,-2 2,0 2,-2 3,-18-4,-37-4,-1 5,-57-2,15 8,-146 6,132 15,-1 7,-12 10,-1 8,1 7,-31 18,11 8,2 9,-7 13,-56 38,5 11,-146 109,55-7,-151 145,11 39,72-13,80-34,77-49,175-209,-13 34,59-87,4 1,-8 26,26-54,1 1,2 1,-4 26,12-47,0 0,2 0,0 0,0 0,2 0,0 0,1 0,0 0,1 0,1-1,1 1,0 0,2-2,0 0,0-1,1 0,1 0,0-1,1 0,0 0,1-1,0 0,1-1,0-1,11 7,8 4,2-2,0-1,0-2,26 8,7-2,0-2,1-3,1-3,20 0,0-4,73-3,-46-8,0-6,54-12,-30-5,0-5,25-14,35-22,-3-8,-3-8,173-104,-103 32,-8-12,97-90,-62 24,-10-13,-11-12,113-150,-47-8,-62 19,-70 44,-150 246,28-84,-62 136,-2-1,-2 0,1-21,-12 52,-1 0,-1-1,-1 0,-1 1,-1-1,-2-3,1 14,-1 0,0 1,-1-1,-1 1,0 0,-1 0,0 1,-1 0,0 0,-1 0,-4-3,-3-2,0 1,-1 0,-1 1,-1 1,0 1,-1 1,-6-3,-14-7,0 3,-2 1,0 2,-20-4,-21-2,-1 4,-53-5,10 9,-104 3,63 15,0 6,1 8,0 8,2 6,-92 34,35 3,2 10,5 10,-153 89,170-69,4 8,6 9,5 7,7 9,5 7,8 7,-26 42,-55 97,53-32,52-37,91-137,-3 16,30-58,2 0,2 0,-5 29,17-55,0 1,1 0,2 0,0 0,1 0,1 0,1-1,1 1,2 2,-2-6,2-1,0 0,1-1,1 1,0-1,1 0,1-1,1 0,0 0,0-1,2-1,9 10,-4-8,2-1,-1 0,2-1,0-1,0-1,5 1,28 10,0-2,48 11,-37-15,0-3,1-3,0-2,1-4,-1-2,1-4,42-6,-36-2,-1-2,0-4,-1-3,-1-3,-1-3,55-30,-47 16,-3-3,-1-3,-3-4,21-20,-13 2,-3-3,-3-3,26-37,-16 5,-4-3,-6-3,-4-3,-5-3,37-102,-54 106,-5-3,-5-1,-5-2,6-69,-25 107,-4 0,-3 0,-3 0,-5-1,-2 1,-5 1,-8-27,5 50,-2 0,-3 2,-3 0,-18-32,6 22,-3 2,-3 2,-23-27,-11-1,-4 4,-3 3,-4 4,-64-45,-26-5,-5 7,-5 8,-6 9,-150-58,-6 27,191 86,-9 5,66 21,-89-8,128 26,0 1,-1 4,1 2,-1 3,1 2,-38 11,50-7,1 3,0 2,1 1,1 3,1 2,1 2,1 1,-13 12,10-3,2 3,1 2,1 1,-11 18,7-3,2 2,3 2,-9 22,17-21,3 1,3 2,2 1,3 0,3 2,-7 55,8-9,6 0,4 0,7 81,5-82,5-1,23 100,-14-126,3 0,4-1,3-2,5 0,-12-35,1-1,3-1,2-1,2-1,1-2,2-1,2-1,2-2,1-2,1-1,2-2,1-2,1-2,2-1,0-3,2-2,0-1,2-3,0-2,0-2,22 1,-43-9,1-2,-1-1,1-1,0-1,11-3,-21 1,0-1,-1-2,1 0,-1 0,0-2,0 0,-1-1,16-10,-3-2,0-2,-2-1,0-2,-1 0,12-18,27-34,-4-2,4-13,26-52,-5-4,-8-3,-6-4,-6-3,-8-2,-7-3,3-42,-31 96,1-35,-17 79,-4 0,-2-9,-1 41,-3-1,-1 1,-1-1,-8-29,9 50,-1 0,-1 0,0 1,-1-1,0 1,-1 0,0 1,-1 0,0 0,-1 1,0 0,0 0,-4-2,-2 1,0 0,0 1,-1 0,0 1,-1 1,0 1,-16-5,9 5,0 1,-1 1,1 1,-1 1,-16 1,0 3,0 2,-1 1,1 2,1 2,-1 2,2 1,-2 3,-8 4,1 2,0 3,2 2,1 1,1 3,-37 31,31-17,1 3,3 1,1 3,3 1,-12 22,-10 22,-42 89,21-14,8 4,8 4,8 2,7 3,8 2,2 39,25-99,5 1,9-62,4-1,3 18,0-54,0 0,3 0,0 0,1-1,2 0,0-1,12 24,-11-31,1-1,0 0,2 0,0-1,1-1,0 0,1-1,1 0,0-1,13 8,1-2,2-1,-1-1,2-2,0-1,1-1,23 4,-6-4,1-2,-1-3,2-1,15-3,-23-2,0-3,0-2,0-1,0-3,-1-1,0-2,0-2,-1-2,-1-2,-1-2,0-1,-1-2,5-6,4-5,-1-3,-2-2,23-25,-9 2,-2-3,31-48,5-23,-6-4,-6-4,16-49,-35 53,6-33,-31 63,12-67,-33 103,-3-1,0-25,-10 62,-2 1,-1-1,-1 1,-2-1,-2 1,-3-11,3 27,-1 0,0 0,-1 1,-1 0,-1 0,0 1,-1 0,-1 1,-1 0,0 1,-13-13,7 12,-1 0,0 1,-1 1,-1 1,0 0,0 2,-2 1,1 0,-1 2,0 1,-1 0,0 2,-18-2,4 3,0 1,0 2,0 2,0 1,0 2,0 2,1 1,-24 9,21-4,1 2,1 2,1 2,0 1,-21 15,0 6,1 2,3 3,1 3,-14 19,-41 51,6 5,-7 21,-213 343,15 64,166-255,4 27,-104 373,48 40,55-28,93-393,14 2,14 1,14 45,16-41,14-1,49 211,-28-291,11-2,10-3,84 186,-79-255,8-2,6-5,7-3,56 63,-29-61,7-5,6-6,145 121,-157-164,124 81,-137-115,2-5,47 17,-61-38,1-4,73 18,-98-38,1-4,0-3,46 1,-68-11,0-2,0-3,0-2,0-2,0-3,-1-2,33-11,-41 7,-2-1,0-3,-1-1,-1-2,-1-2,-1-1,-1-2,33-30,-29 18,-2-2,-1-1,-2-3,-3 0,-1-2,-2-1,-2-2,-3-1,4-13,-10 16,-2-1,-2-1,-2 0,-2-1,-3 0,-1-1,-3 0,-3 0,-1 1,-3-12,-1 26,-1 0,-2 1,-2 0,-1 0,-1 1,-2 0,-2 1,-1 0,-17-25,12 26,-1 2,-2 0,-1 2,-1 1,-1 1,-2 1,0 2,-2 0,-12-5,-4 0,-1 3,-1 1,-1 3,-1 2,0 2,-2 3,0 2,-24-2,1 5,0 4,0 2,0 4,0 4,-69 13,6 7,0 6,-29 16,-38 23,2 9,4 9,-126 78,147-64,5 7,4 7,6 8,-22 31,23-2,7 6,8 7,-35 60,10 10,11 8,-27 72,52-58,53-72,68-145,-10 41,24-77,1 0,0 0,0 0,0-1,0 1,1 0,0 0,0 1,0-1,0 0,1 0,0-1,0 1,0-3,0-1,0 1,-1-1,1 1,0-1,1 0,-1 1,0-1,0 0,0 0,1 0,-1 0,1 0,-1 0,1-1,0 1,2 1,1 0,-1-1,1 0,0 0,0 0,0-1,-1 0,1 0,18 0,0-2,-1-1,0-1,0 0,18-7,22-10,-2-2,56-29,7-13,72-54,184-151,42-70,356-375,-450 373,-64 40,-68 50,-142 175,24-48,-52 78,-1-2,2-13,-17 38,-1 0,-1-1,1-8,-6 22,-1 0,0 1,0-1,-1 0,-1 0,0 1,0-1,-2-3,2 8,-1 0,1 1,-1 0,-1-1,1 1,-1 0,0 0,0 0,0 0,0 1,-1 0,-1-1,0-1,-2 1,1 1,0-1,-1 1,0 0,1 1,-2 0,1 0,-2 0,-14-5,-1 2,0 1,0 1,-4 1,-28-2,1 3,-9 3,-19 3,-51 11,42 0,-71 22,60-6,-84 37,33 0,3 8,4 5,-8 14,45-21,3 4,4 4,4 5,-58 67,29-10,6 6,7 5,6 4,8 6,-1 18,44-69,-11 44,35-68,-10 50,31-90,2 1,-2 32,10-65,2 0,0 0,1 1,1-1,1 0,1 0,0 0,1 0,1-1,2 5,-2-10,1-1,0 0,0-1,1 1,0-1,1 0,0-1,1 0,0 0,0-1,1 0,0-1,0 0,1-1,5 3,14 5,-1-1,2-2,0-1,29 5,-12-5,1-2,0-2,46-1,-34-6,0-3,-1-2,48-12,-32 1,-2-4,0-2,27-15,-12-2,-2-3,74-51,-32 7,-4-6,-4-4,-4-6,-5-5,93-116,-88 79,-7-5,-6-4,-7-5,62-142,-112 200,-4-1,-5-3,-4-1,-5-2,-3-9,-15 49,-2 1,-3-1,-3 0,-3-1,-3 1,-3 0,-3 1,-15-54,11 73,-2 1,-2 1,-2 0,-2 1,-2 1,-2 2,-1 0,-14-14,4 12,-2 1,-1 3,-2 1,-2 1,-1 3,-2 2,-15-7,-16-5,-3 3,-1 4,-37-11,-5 6,-2 5,-18 1,21 11,-1 6,-64-1,51 15,1 5,-64 11,30 7,1 8,1 6,-78 30,66-6,2 7,3 9,-14 14,-31 29,5 8,-182 140,171-92,8 9,-82 97,30 4,55-18,135-153,-1 14,26-32,-4 18,26-40,-6 25,22-50,-7 35,19-63,1 1,0-1,1 0,1 5,1-17,0 1,0-1,0 1,1-1,0 1,0-1,0 0,0 1,1-1,0 0,0 0,0 0,0 0,1-1,-1 1,1-1,2 3,0-2,0 0,1 0,0 0,0-1,0 1,0-2,0 1,1-1,0 0,-1 0,1 0,0-1,0 0,1-1,20 2,0-2,0 0,-1-2,1-1,18-6,43-10,-2-5,12-8,259-106,59-55,-206 84,-5-9,-5-9,54-52,-94 50,98-107,-39 12,127-176,155-270,-262 309,-72 69,-119 196,7-30,-40 86,-2-1,-2 0,-1-1,-8 27,-1 0,0 0,-1 0,0 0,-1 0,-2-12,1 18,-1 0,0 1,0-1,-1 1,0 0,-1 0,0 0,0 0,-1 0,0 1,-5-7,-1 3,0-1,0 2,-1 0,-1 0,1 1,-1 0,-8-3,-15-6,-1 1,0 2,-30-8,-38-6,-52-7,-169-14,136 33,-1 8,0 9,1 8,-1 8,2 8,-177 48,213-33,-17 12,79-18,-84 42,113-43,1 3,-22 18,48-29,2 1,1 2,1 1,2 1,0 2,-3 8,18-20,0 1,1 0,2 1,0 0,1 1,1 0,1 0,1 1,1 0,1 1,0 6,3-16,1 0,1 1,0-1,1 0,0 0,1 0,1 0,0 0,1-1,1 1,0-1,0 0,8 12,-1-5,2-1,0 0,2-1,0 0,0-2,2 0,0 0,7 3,19 12,2-1,1-3,45 20,-5-10,1-4,59 14,-24-16,0-5,20-3,-15-8,0-5,1-7,0-4,0-7,98-19,-88 1,-1-7,-1-5,-3-7,-1-5,51-31,-35 6,-3-7,-3-6,-5-6,53-51,-79 51,60-69,-81 67,39-58,-53 51,14-30,-57 79,-2-2,16-42,-36 69,0-1,-2 0,-2-1,-1 0,-1 0,-1 0,-1-12,-4 26,0 1,0-1,-2 1,0-1,-1 1,-1 0,0 0,-1 0,-1 1,-1 0,0 0,0 0,-2 1,0 0,-2-2,-9-7,-1 1,0 0,-2 2,0 0,-2 2,-8-5,-15-7,-2 2,-1 2,-1 2,-6 0,-42-10,0 3,-62-7,-34 1,-62 3,-271-1,227 35,1 13,0 12,-67 25,119-4,1 10,3 11,4 11,0 12,95-29,-12 15,59-22,-21 18,48-23,-3 5,48-32,1 1,-9 11,29-28,0 0,1 1,-1-1,1 1,1 1,-4 5,7-11,0 1,1-1,-1 0,0 1,1-1,0 0,-1 1,1-1,0 1,0-1,0 0,0 1,1-1,-1 0,1 1,-1-1,1 0,0 1,0-1,0 0,0 0,1 0,-1 0,0 0,2 1,4 5,1-1,1 0,-1 0,1-1,0-1,1 1,-1-1,11 3,29 13,2-2,44 9,35 3,55 3,243 17,84-21,49-25,59-28,558-93,-696 40,424-126,-498 84,-5-18,113-68,-166 44,-95 25,-202 102,41-32,-57 34,-32 25,-9 6,-8 6,0 1,1 1,-1 0,-7 7,-50 46,-16 20,-130 155,85-74,-1 17,-6 29,-1 22,-24 68,14 7,13 6,14 5,11 15,54-130,-4 58,38-134,6 1,3 28,10-49,4-1,9 49,1-70,2-1,5-1,3-1,3-1,4 0,3-3,4 0,2-2,4-2,29 36,-23-42,2-2,4-2,2-3,3-2,26 18,-9-15,2-4,3-3,2-4,36 14,-5-9,3-5,2-6,2-4,89 15,-105-33,0-5,2-4,0-5,0-5,80-9,-117 1,1-4,-2-2,1-4,-2-3,2-3,-17 2,-2-2,0-2,-1-2,-2-2,-1-2,27-25,-7-1,-3-3,-3-2,-2-3,-4-2,35-56,-34 38,-5-2,-3-2,-4-2,26-81,-49 110,-2 0,-3-2,-3 0,4-63,-12 71,-4 1,-1 0,-3 0,-2 0,-13-51,10 68,-1-1,-2 2,-2 0,-13-23,14 34,-1 1,-1 1,-1 0,-1 1,-2 1,-19-19,7 13,-1 2,-1 1,-1 1,-1 2,-12-5,-9-1,-1 3,0 2,-52-12,42 18,-1 2,0 4,-1 2,1 4,-41 3,29 5,-1 3,1 4,0 3,-49 17,41-4,1 3,2 4,2 4,1 3,2 4,2 3,2 4,3 3,-1 5,1 7,2 3,4 3,-7 14,-14 28,5 3,-53 103,54-65,6 2,-4 31,7 12,9 3,9 2,8 2,5 40,10 39,28-215,6 73,-1-117,2-1,1 1,1-1,2 0,0 0,7 13,-10-29,2 0,-1 0,2 0,-1-1,1 0,1 0,0 0,0-1,1 0,0-1,1 0,-1-1,2 0,-1 0,7 2,2 0,0-1,0-1,1-1,1-1,-1 0,12 0,15 0,1-2,0-2,18-3,25-5,71-16,-59 3,-2-5,0-4,-1-5,-3-4,-1-4,-2-4,-2-5,-2-3,-3-4,-2-4,-3-4,-3-3,63-72,-48 33,-6-3,-5-5,-5-2,-5-5,-5-2,-6-3,41-125,-70 158,3-35,-24 82,-3 0,-1-1,-3 0,-1-29,-4 52,-2 0,0 0,-2 1,-1-1,0 1,-2 0,-1 0,-1 1,-6-10,3 11,-1 1,-1 1,-1 0,0 1,-2 0,-4-3,-10-7,-1 2,-1 0,-1 3,-14-8,-15-4,-1 2,-2 3,-1 3,-43-11,26 14,-1 3,-1 5,-64-6,87 18,0 3,0 2,-1 3,-58 10,73-4,1 2,0 2,1 2,1 3,0 1,-28 17,31-12,1 3,1 2,1 1,2 2,-9 11,0 4,2 3,2 1,-24 39,4 8,4 3,5 2,4 2,-11 42,7-1,6 2,-11 72,36-111,5 2,4 0,1 89,13-133,3-1,3 0,4 11,-4-43,1-1,1 1,2-1,2-1,0 0,6 7,-5-14,2-1,0-1,1 0,1-1,1 0,1-2,21 17,-1-5,2-2,0-2,2-1,1-3,3 0,40 15,1-5,85 21,12-10,3-8,1-9,104-1,-116-18,80-10,-134-6,0-5,65-18,-73 5,-1-6,-1-4,-2-5,86-47,-64 19,-3-5,-4-7,76-64,-27 3,50-60,146-177,-36-10,-56 6,-58 26,-165 253,-5-1,-3-9,-26 57,-2-1,-4-1,-1 0,-4-2,3-43,-11 63,-2 0,-2 0,-2 0,-1 0,-2 1,-2 0,-2 0,-12-32,5 29,-2 1,-1 1,-3 1,-23-33,0 10,-2 3,-3 1,-9-3,-42-36,-81-58,13 27,-5 7,-5 8,-100-43,136 86,-3 6,-2 6,-3 7,-157-31,194 61,-3 4,-61 3,70 15,91 1,1 0,0 2,0 0,-9 3,23-5,1-1,0 1,0 0,0 0,0 0,0 0,0 0,0 0,-1 2,3-3,0 0,-1 0,1 1,0-1,0 0,-1 1,1-1,0 0,0 1,0-1,0 0,0 1,-1-1,1 0,0 1,0-1,0 1,0-1,0 0,0 1,0-1,0 0,0 1,0-1,0 1,1-1,-1 0,0 1,0-1,0 0,0 1,0-1,3 2,-1 1,1-1,-1 0,1 0,0 0,0 0,0-1,0 1,0-1,0 0,3 1,15 5,1-1,0-1,0-1,1-1,63 7,34-4,172-7,64-21,-77-10,-1-13,-2-12,23-19,4-18,-207 57,49-27,-93 38,0-3,22-19,-48 30,-1-1,-2-1,0-1,-1-1,-1-1,5-7,-15 14,0 0,0-1,-2-1,0 0,-1 0,-1 0,-1-1,0 0,-2 0,1-5,-1-3,-2 0,0-1,-2 1,-1 0,-1-1,-2 1,-4-20,-1 12,-1 1,-2 1,-1 0,-1 0,-16-24,4 14,-2 1,-2 2,-2 0,-1 2,-3 2,0 1,-2 2,-30-20,3 9,-1 3,-57-25,-8 7,-2 5,-3 6,-1 6,-3 6,0 6,-18 5,53 12,-1 6,1 4,-1 5,1 4,-34 9,11 6,0 6,1 5,3 6,-9 9,-118 59,57-5,54-16,132-81,-24 16,2 1,0 1,-24 23,51-41,0-1,-1 0,1 1,1 0,-1 0,0 0,1 0,-1 1,3-4,0 1,-1-1,1 0,0 0,-1 1,1-1,0 0,0 1,0-1,0 0,0 1,1-1,-1 0,0 1,1-1,-1 0,1 1,-1-1,1 0,-1 0,1 0,0 0,0 0,-1 0,1 0,0 0,0 0,0 0,0 0,0 0,5 3,0-1,0 1,0-1,1-1,-1 1,1-1,-1 0,1 0,5 0,15 2,0 0,0-2,0-1,7-2,23-2,0-3,44-12,-7-3,81-31,-46 4,43-25,20-21,86-62,168-138,-211 115,-151 107,14-19,-50 42,32-45,-57 65,-1-2,9-20,-22 35,-1-1,-1 1,0-1,-1-1,3-16,-7 26,-1 0,0 0,0 0,-1 0,0 0,0 0,-1 0,0 0,0 0,-1 1,0-1,-1 0,1 0,-2 1,1 0,-1 0,0 0,0 0,-1 0,0 1,0 0,0 0,-1 0,-1-1,-10-7,-1 0,0 0,-1 2,0 1,0 0,-3 1,-25-11,-1 2,-1 2,-8 1,-44-9,-57-4,-147-5,148 26,-32 7,53 7,2 7,0 5,-61 19,42 1,2 6,-123 56,152-47,2 6,3 5,3 4,3 6,4 5,3 4,3 4,5 5,-15 25,-17 31,6 4,-65 114,37-25,-55 131,57-60,54-71,76-184,2 0,1 6,12-46,0 0,1 0,1 0,1 1,0-1,1 4,0-16,0 1,0 0,0 0,1-1,0 1,0-1,0 1,1-1,0 0,0 0,0 0,0 0,1-1,0 1,2 1,1-1,-1 0,1 0,0-1,0 0,1-1,-1 0,1 0,-1 0,1-1,0 0,5 0,14 2,-1-2,1-1,-1-1,1-1,20-4,16-4,0-3,-2-3,20-10,32-14,-2-6,7-9,42-26,77-57,-67 26,86-77,-58 22,-7-7,26-45,23-45,58-99,-25-16,-62 29,-151 236,28-82,-61 127,-4-2,12-58,-27 91,-2 0,-1 0,-2-1,-1 0,-3 1,0-1,-3 0,0 14,0-1,-2 0,-1 1,-1 1,-1-1,-1 1,-1 0,-1 1,-1 1,-1 0,-2 0,-10-12,-2 2,-2 1,0 1,-20-13,-1 4,-2 1,-1 3,-32-14,3 8,-1 3,-68-18,19 15,-2 6,0 6,-33 1,57 15,0 5,0 4,0 5,-36 8,55 2,1 4,0 3,1 5,2 3,1 4,1 4,-59 35,32-6,3 5,4 5,2 4,1 8,-72 71,-119 142,46-13,52-32,48-39,101-137,-5 17,32-56,3 2,-4 14,16-41,0 0,2 1,0 0,0 0,2 0,-1 0,2 15,1-23,-1-1,1 1,1-1,-1 0,1 1,0-1,1 0,0 0,0 0,0-1,0 1,1-1,0 1,0-1,0 0,1-1,0 1,3 2,1-1,0 0,1 0,-1-1,1-1,0 1,0-2,0 1,5 0,21 4,1-2,1 0,-1-3,1-1,31-3,-12-3,0-3,0-2,34-10,-33 3,-2-3,0-2,-1-3,-1-1,-1-4,-2-1,20-17,-9 0,-1-2,-3-3,-2-2,-3-3,23-33,9-23,-6-3,64-125,-50 60,52-149,-36 17,-40 40,-53 191,3-64,-16 109,-1 0,-3 0,-1 0,-1 0,-8-31,6 45,-2 0,0 1,-2 0,0 0,-1 0,-1 1,-2 1,0 0,-7-8,-1 2,-2 2,0 0,-2 2,-2-1,-37-26,-51-29,-130-65,-64-5,58 43,-5 11,-4 11,-69-4,196 59,-46 0,115 21,0 2,0 4,-4 2,31 2,-1 1,1 2,1 1,-1 2,2 1,-1 2,1 2,11-3,0 1,1 0,0 2,2 1,-1 1,2 1,0 0,1 1,1 2,-4 5,2 2,1 1,1 1,1 1,1 0,0 7,-8 23,4 0,2 2,2 0,4 1,0 14,2 22,3 1,6 0,3 1,3-18,3-2,4 1,11 37,-10-69,2-1,2 0,2-2,2 0,3-1,4 4,-2-9,2-2,1 0,3-2,1-1,1-2,30 23,-34-33,1-2,1-1,1-1,0-2,2-1,0-2,0-2,32 8,-43-15,1-1,0-1,1-1,20 0,-29-4,1 0,-2-1,1 0,0-1,0-2,-1 1,15-7,-10 1,-1 0,0-1,-1-1,0-1,-1 0,12-12,2-6,-2-1,0-1,23-36,8-21,-5-3,-4-2,-4-2,-4-2,-5-2,5-31,-25 72,-4-2,-2 0,-2 0,-4-3,-5 35,-1 1,-1-1,-2 0,-1 1,-1-1,-2 1,0 0,-3 1,-6-18,-1 11,-1 2,-1 0,-2 0,-1 2,-2 1,-1 0,-1 2,-2 1,-29-26,-3 2,-1 2,-31-15,-26-11,-2 6,-4 5,-3 5,-2 6,-73-18,86 36,-3 5,0 5,-2 5,-82-2,119 18,0 4,-1 2,1 5,0 3,1 4,1 4,-18 8,29-3,1 2,1 4,2 3,1 3,1 2,-55 44,88-57,1 1,0 1,2 2,2 0,-5 8,16-16,2 1,-1 0,2 0,1 1,1 1,1 0,1 0,1 1,0 0,0 13,2 0,1 1,1 0,3 18,2 8,4 0,2 0,4 8,7 11,3 0,23 51,2-18,4-3,6-2,4-2,5-4,5-2,28 26,-4-15,4-5,6-5,4-4,4-5,23 9,-27-28,31 11,-49-37,37 13,-60-33,46 11,-61-24,1-3,4-2,-33-8,0 0,0-2,0-2,0 0,13-2,-33 2,0-1,-1 0,1 0,0 0,0 0,-1-1,1 1,-1-1,1-1,-1 1,0 0,0-1,0 0,0 0,-2 0,0 1,0 0,0-1,0 0,-1 1,0-1,1 0,-1 0,0 0,0 0,0 0,-1 0,1 0,-1 0,0 0,0 0,0 0,0 0,0 0,-1 0,1 0,-2-3,-3-13,-1 0,-1 1,-1-1,-1 1,0 1,-1 0,-1 0,-5-4,-2-3,0 1,-2 2,-1 0,-4-3,-38-28,-59-36,1 9,-20-4,-14 3,-28-6,-42-6,-3 10,-3 10,-4 10,-2 10,-193-15,288 53,0 7,0 5,-11 7,59 3,0 4,1 4,0 3,2 5,-2 5,-97 44,133-48,2 2,1 3,1 2,1 2,-29 27,66-48,0 0,1 1,1 0,0 1,1 1,-7 12,11-15,1 1,0 0,2 1,-1-1,2 1,0 0,0 0,0 9,3-14,0-1,0 0,1 1,0-1,1 0,0 1,0-1,1 0,0 0,1 0,0 0,3 8,0-7,0-1,0 1,1-1,0-1,1 1,0-1,0 0,1-1,0 0,0-1,5 3,20 12,1-2,1-1,11 2,66 22,1-6,2-4,17-1,74 6,78-1,139-9,-285-26,-1-7,4-6,-84 5,-1-3,44-13,-93 21,1-1,-1 0,0 0,0-1,0 0,0 0,-1-1,1 0,1-2,-6 4,0-1,1 1,-1-1,-1 0,1 0,0 0,-1 0,0 0,0-1,0 1,-1-1,1 1,-1-1,0 0,0 1,-1-1,0-3,1-3,-2 1,1 0,-1-1,-1 1,0 0,0-1,-1 1,-1-1,-4-8,0 0,-1 1,0 1,-4-4,-8-10,-2 0,-1 2,-5-3,-26-24,-42-32,11 18,-33-17,7 13,-31-9,-157-68,-52 4,-333-89,386 149,47 25,55 22,109 26,-73-2,148 15,1 1,-1 0,1 1,-4 1,15-2,0 0,0 0,0 0,-1 0,1 0,0 1,0-1,0 1,0-1,-1 1,1-1,0 1,0 0,0-1,0 1,0 0,1 0,-1 0,0-1,0 1,0 0,1 0,-1 0,0 0,1 1,-1-1,1 0,0 0,-1 0,1 1,0 2,0-1,1 1,0-1,0 0,0 1,0-1,0 0,0 0,1 0,0 0,-1 0,2 0,9 16,1-2,1 1,9 8,5 3,2-2,29 21,3-4,57 30,38 10,3-7,4-7,130 35,-184-71,3-4,0-6,83 6,-70-20,0-5,126-12,-103-7,0-7,52-17,-112 17,0-4,66-30,-92 28,-1-2,-1-3,56-40,-86 49,-1-1,-1-1,-1-1,-1-2,-1-1,1-5,7-12,-2-2,-2-1,17-41,215-513,-156 347,18-20,158-252,-184 374,59-69,-70 114,4 3,30-21,5 11,4 6,5 5,4 6,5 7,86-39,-134 82,88-31,-133 62,1 1,0 3,1 3,1 1,52-2,-67 11,0 1,0 2,0 1,-1 2,1 2,-1 2,0 1,19 9,-17-3,-2 2,0 1,-1 2,-1 1,7 8,6 8,-2 1,-2 3,-1 1,3 10,29 39,-4 5,-5 2,49 95,-24-15,66 182,-98-202,-7 3,-7 3,-7 1,-7 7,-17-58,-4 1,-5 80,-8-106,-5 0,-3-1,-16 63,4-62,-3-1,-5-1,-3-2,-24 41,24-62,-3-1,-2-3,-3 0,-3-3,-48 49,59-73,-2-2,-21 15,33-29,-1-2,0-1,-1-1,-18 7,30-15,0-1,-1-1,0 0,0 0,0-1,0-1,-14 0,18-2,1 0,0-1,-1 0,1-1,0 0,0-1,-1 1,2-2,-1 1,0-1,1-1,0 0,0 0,-10-8,1-1,1-1,0 0,1-1,1 0,1-2,-11-16,-6-15,1-1,3-2,-14-41,4-6,3-1,-1-27,-3-46,1-49,-8-228,34 193,12 0,11 0,11 1,33-125,-31 257,39-115,-47 186,2 1,3 0,1 2,3 1,2 1,32-39,-32 51,1 2,1 2,2 1,1 1,2 2,0 1,2 2,25-11,-11 10,0 2,2 3,1 2,0 2,1 3,47-6,-33 11,0 3,1 3,0 3,0 3,25 7,-27 0,0 4,-1 2,0 3,-2 4,-1 2,0 3,-2 3,-2 2,-1 3,-1 3,-3 2,15 16,7 15,-2 2,-4 4,46 66,-14-3,71 134,-36-16,-90-152,1 17,-22-43,6 37,-25-80,-1 0,-3 1,0-1,-3 1,-2 23,-2-28,-1-1,-2 0,-2 0,-1-1,-1 1,-8 15,-5 6,-3-1,-2-1,-3-1,-2-2,-1-1,-3-2,-9 6,-5 3,-3-2,-3-3,-1-2,-3-3,-28 15,36-28,-2-3,0-2,-2-3,-1-2,-1-3,0-2,-32 4,68-16,0-2,0 0,0-1,0-1,0-1,-22-3,34 1,0 0,1 0,0-1,-1 0,1-1,0 0,1-1,-1 1,1-2,0 1,0-1,1 0,-1-1,1 0,1 0,-1 0,0-3,-6-8,1-1,1-1,1 0,1-1,0 1,2-2,-5-14,2 0,2 0,1 0,1-11,2-7,2 1,2-1,6-29,5-9,5-1,4 2,3 0,5 2,4 1,9-13,19-29,6 3,5 3,64-83,-50 90,6 3,5 5,4 3,36-22,-57 59,3 4,3 4,2 3,3 4,2 4,29-8,-57 32,2 3,13-2,-42 15,0 2,0 1,1 2,0 1,8 2,-29 2,1 1,-1 0,0 2,0 0,0 1,0 0,0 2,-1 0,0 0,0 2,-1 0,4 3,-5-1,1 1,-1 0,-1 1,0 1,-1 0,0 1,6 9,-3-1,-2 0,0 1,-1 1,8 23,-3 7,-1 1,-3 1,-2 0,0 27,-4-17,-3 1,-3 59,-4-83,-1-1,-3 1,-1-1,-2 0,-3 3,-6 7,-2-1,-2 0,-2-2,-3-1,-4 3,-37 48,-68 73,-106 102,-27 3,128-142,76-75,-71 47,121-95,0-2,-9 4,21-12,-1 0,1 0,-1 0,1-1,-1 0,0 0,0 0,0 0,1-1,-1 0,-2 0,5 0,0 0,0 0,0-1,0 1,0-1,0 0,0 1,0-1,1 0,-1 0,0 0,0-1,1 1,-1 0,1 0,-1-1,1 1,-1-1,1 0,0 1,-1-2,0-2,-1 0,1 0,0 1,1-2,0 1,-1 0,1 0,0-4,0-9,0 0,2-1,0 0,0 1,2 0,0 0,2-1,0 2,0-1,2 1,1-3,5-6,0 0,2 1,1 0,0 1,2 1,1 1,5-4,18-14,1 2,3 2,0 2,3 2,0 2,2 3,1 1,27-7,1 3,1 4,2 3,0 4,1 3,45 0,-51 9,-1 4,54 6,-84 1,0 1,-1 3,1 2,41 14,-62-15,-1 1,0 2,0 0,-1 2,0 0,2 5,-10-8,-1 2,-1 0,0 1,-1 0,0 1,-1 1,-1-1,0 2,-1 1,2 8,0 1,-2 0,-2 0,0 1,-2 0,-1 1,-1-1,-1 1,-2 11,0-3,-2 1,-2-1,-1 0,-3 8,-5 10,-3-1,-2 0,-8 14,-1-6,-3 0,-3-2,-9 11,-17 16,-3-3,-26 23,-76 74,-102 83,-199 147,175-176,30-39,43-46,45-46,112-70,-2-2,-22 6,74-35,1 0,-1 0,1-1,-9 1,16-2,0-1,0 0,0 0,0 0,0 0,0 0,0 0,0-1,0 1,0 0,0 0,0-1,0 1,0-1,0 1,0-1,0 1,0-1,1 1,-1-1,1 0,-1 1,1-1,0 1,-1-1,1 0,0 1,0-1,0 1,-1-1,1 0,0 0,0 1,0-1,0 0,0 1,0-1,0 0,1-3,0-1,0 1,1-1,-1 1,1 0,0-1,2-2,5-8,1 0,0 0,1 1,4-4,13-11,0 0,33-23,18-8,38-19,140-72,-101 68,5 8,2 6,3 8,3 7,2 7,30 3,-100 26,24 3,-68 10,0 3,-1 2,13 4,-37 0,0 0,0 3,0 0,-1 2,0 2,3 2,-21-7,0 0,-1 0,1 1,-2 1,1 0,-1 1,0 0,0 2,-4-4,0 1,-1 1,0-1,0 1,-1 0,0 0,0 0,-1 1,0 0,-1 0,0 2,1 6,-1 0,-1 0,-1 1,0-1,-2 0,0 1,0-1,-2 0,-1 0,0 0,-1 0,-7 16,-8 13,-1-1,-3-1,-2-1,-10 11,-116 154,-48 24,10-39,-8-9,-8-8,-17-2,43-46,-191 103,221-152,-3-6,-141 46,126-64,-3-6,-81 8,147-39,0-4,-1-5,-1-5,-78-7,58-11,36-3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8:15.233"/>
    </inkml:context>
    <inkml:brush xml:id="br0">
      <inkml:brushProperty name="width" value="0.05" units="cm"/>
      <inkml:brushProperty name="height" value="0.05" units="cm"/>
      <inkml:brushProperty name="color" value="#004F8B"/>
      <inkml:brushProperty name="ignorePressure" value="1"/>
    </inkml:brush>
  </inkml:definitions>
  <inkml:trace contextRef="#ctx0" brushRef="#br0">7418 9437,'4'108,"4"-1,5 0,7 15,0-21,4-1,5-1,11 20,-34-103,1 0,0 0,2-1,7 12,-14-23,1 0,0-1,0 1,1 0,-1-1,1 0,0 0,0 0,0 0,0-1,0 1,0-1,1 0,-1 0,1-1,-1 0,1 1,0-1,3 0,2-1,-1 0,0-1,1 0,-1-1,0 0,0 0,0-1,0 0,1-2,20-7,-2-3,10-6,37-26,-2-3,-2-4,40-39,-15 1,-4-3,16-27,93-138,-96 105,8-27,101-231,-76 100,-14-5,-13-6,7-89,-73 220,-8-2,11-192,-38 227,-8-1,-6 1,-22-133,14 214,-4 0,-9-25,13 66,-1 0,-1 1,-3 1,-5-9,12 28,-1 1,0 0,-1 0,0 1,-1 1,-1 0,0 1,-1 0,-1 1,0 1,0 1,-15-7,5 5,-1 1,-1 1,1 2,-1 1,-1 1,1 1,-1 1,-7 2,-7 0,0 2,0 2,0 2,-15 4,0 3,1 3,0 3,-39 16,10 4,3 3,1 4,2 4,-48 39,-7 15,5 7,-17 26,-6 16,-8 24,3 14,-19 45,-173 295,-163 355,31 34,198-343,34-19,44-42,55-56,52-83,44-86,42-191,3 12,8-76,2-1,1 1,3 9,-3-32,1 0,0 0,1 0,0-1,1 1,0-1,0 0,2 2,-2-6,0 0,1 0,-1-1,1 1,0-1,1 0,-1-1,1 1,0-1,0 0,0-1,0 1,2-1,8 4,0-1,0-1,1-1,0 0,0-1,16 0,6-1,0-1,0-3,0 0,7-4,24-6,-1-3,56-21,-28 3,-2-5,26-17,-23 5,-2-5,50-40,-1-13,72-73,539-544,-396 350,-41 27,-51 44,-54 42,-56 41,-126 171,-2-2,11-32,-31 61,-1 0,0 0,-2-1,-1 0,-1 0,-1-1,-1-3,-2 17,-1 0,0 0,-1 0,0 1,-1-1,0 0,-1 1,0 0,0-1,-1 1,-1 1,0-1,0 0,-1 1,0 0,0 1,-4-5,-3 0,0 1,0 1,-1-1,0 2,-1 0,0 1,-10-4,-6-1,0 1,-1 1,-19-3,9 5,-1 1,-1 3,1 2,-1 1,0 2,1 3,-1 1,0 2,-28 7,-7 7,0 3,1 4,2 3,-58 31,14 1,-54 40,-20 28,6 8,6 8,7 9,1 11,23-8,-1 14,-1 20,9 7,8 5,9 7,10 4,9 6,-22 82,26-7,79-206,-9 61,29-122,1 0,1 0,2 0,1 1,1-1,1 1,1-1,3 6,-1-15,1-1,0 0,1 0,1 0,1-1,0 0,1-1,1 0,1-1,0 0,1-1,6 6,9 5,1-1,1-1,1-2,23 12,12 3,2-4,34 11,5-4,2-4,0-4,3-6,0-5,71 3,-102-17,0-4,0-4,-1-3,1-3,-1-4,-1-4,0-3,33-14,-29 2,-2-4,67-38,-59 21,-2-3,52-45,-48 26,-3-4,48-58,-23 8,-5-4,-7-5,3-19,17-42,-8-5,-9-7,-36 58,14-59,-50 114,-4-1,-1-16,-18 64,-1-1,-3 0,-1-43,-4 72,-1 1,-2 0,0 0,-1 0,-1 0,-1 0,0 1,-3-4,0 6,0 1,-1 0,-1 0,0 1,-1 1,-1 0,0 0,-11-7,-3-2,-2 2,0 1,-1 1,-1 2,-1 1,-1 2,0 1,0 1,-3 1,-22-4,-1 2,-1 2,0 4,-1 1,-4 4,-30 1,0 5,0 4,1 4,0 5,-89 25,66-6,0 5,3 5,2 5,-43 29,56-23,4 5,-34 29,40-20,3 4,-58 68,34-20,5 6,7 4,-38 71,12 6,8 5,6 16,26-39,9 4,9 3,7 7,21-46,7 1,7 1,7 2,6 16,10-67,12 96,-7-156,4-1,1 0,3 0,1-1,3-1,12 22,-15-43,1 0,2-1,0 0,2-2,1 0,1-1,1-1,1-1,1-1,1-1,8 5,9 2,2-2,0-1,2-3,0-1,2-3,-1-1,2-3,21 3,5-3,-1-3,1-3,1-3,-1-4,28-4,-24-4,0-3,-1-4,0-2,-1-5,68-28,-54 11,-1-3,-2-4,-2-4,43-36,10-18,-4-6,72-80,-45 24,99-137,-149 159,52-94,-91 119,-5-4,19-57,-46 85,-5-1,-4-2,10-63,-25 84,-5-1,-3 0,-3 0,-3 0,-4-2,-3 18,-2 0,-2 0,-4 0,-2 2,-15-37,12 49,-2 0,-3 1,-1 1,-2 2,-3 0,-30-35,22 35,-3 1,-2 2,-1 3,-2 1,-2 2,-12-5,-2 3,-2 2,-2 3,-1 3,-56-16,33 18,-2 4,-1 4,-47-2,26 9,0 6,-77 7,79 4,0 6,1 5,-5 5,46-5,0 3,1 4,1 2,1 3,-20 14,31-11,2 2,1 3,1 2,3 3,-12 13,5 2,2 2,3 3,2 1,1 7,-9 20,5 3,3 3,5 1,4 2,4 1,-10 56,22-57,-4 52,19-90,3 0,2 27,3-64,2 0,0-1,1 1,1 0,1-1,1 0,1 0,1-1,5 9,-4-13,0-1,2-1,-1 0,2 0,0-1,0-1,2 0,-1 0,2-1,-1-1,12 6,-1-2,0-2,1 0,1-2,0-1,15 4,-4-5,0 0,0-3,37 2,-40-7,-1 0,1-3,-1 0,0-3,1 0,-2-2,1-2,-1-1,-1-2,0-1,0-1,27-18,-17 5,-1-1,-1-2,-2-2,-1-2,12-16,7-14,-2-2,-3-2,27-51,-5-8,-5-3,-7-2,25-86,-19 22,-10-4,4-56,-28 81,-5-22,-17 84,-4-90,-7 150,-3 1,-2 1,-2-1,-3 1,-1 0,-8-14,9 37,-1-1,-2 2,0 0,-2 0,-1 1,-2 1,0 1,-1 0,-1 2,-2 0,-8-6,-4 1,0 1,-2 2,0 2,-2 1,-33-12,4 6,-2 2,0 4,-59-9,36 13,-1 4,-1 4,-14 5,-8 4,-1 5,-100 20,70 0,2 7,-6 8,-77 34,3 10,-168 91,77-15,-21 29,114-49,-165 136,41 15,54-14,61-26,64-44,55-54,42-51,60-85,0 0,-3 10,10-12,4-14,0-1,0 0,0 0,1 0,-1 1,0-1,0 0,0 0,0 0,1 0,-1 0,0 1,0-1,0 0,1 0,-1 0,0 0,0 0,0 0,1 0,-1 0,0 0,0 0,1 0,-1 0,0 0,0 0,1 0,-1 0,0 0,0 0,0 0,1 0,-1 0,0 0,0 0,1 0,-1-1,0 1,0 0,0 0,0 0,1 0,-1 0,10-7,1-1,-1 0,0 0,-1-1,6-7,121-133,-17 13,159-175,-116 134,134-147,-17-9,-236 276,11-24,-41 61,-1-1,-1-1,-1 0,1-6,-9 23,0-2,0 1,-1 0,0 0,0-1,0 1,-1 0,0-1,0 1,0 0,-1-1,-1-3,1 6,-1 0,0 1,0-1,0 0,0 1,0-1,-1 1,1 0,-1-1,0 1,0 0,0 1,0-1,-1 1,1-1,-1 1,0 0,1 0,-5-1,-6-2,-1 0,0 1,0 1,0 0,0 1,-1 1,-11 0,-21 2,0 2,0 2,-2 2,-45 12,0 3,1 5,2 4,1 4,2 3,-54 35,30-9,3 6,3 4,4 5,-69 69,80-62,3 4,5 4,-17 30,82-98,2 0,-4 8,18-29,0 1,1-1,-1 0,1 1,0-1,1 1,-1 0,1-1,0 1,1 0,0-4,0 0,0-1,0 1,0-1,1 1,-1-1,1 1,-1-1,1 1,-1-1,1 0,0 1,0-1,0 0,0 1,0-1,1 1,0 0,1-1,-1 1,0-1,0 1,1-1,-1 0,1 0,-1 0,1 0,-1-1,3 1,7 0,1 0,-1-1,1 0,-1-1,0 0,1-1,-1-1,9-2,44-14,-2-2,31-17,230-114,84-60,53-60,-238 125,45-49,-49 15,-8-9,93-116,-43 15,119-184,-68 26,-91 78,-81 90,-114 220,-3 0,2-16,-21 62,0 0,-1-1,-1 1,0 0,-1-1,0 1,-2-8,1 18,-1 1,0-1,0 1,0-1,0 1,-1 0,1 0,-1 0,0 0,0 0,-1 0,1 0,-1 1,0-1,0 1,0 0,0 0,-1 0,-2-1,0 0,-1 0,1 0,-1 1,0 0,-1 0,-1 0,-10-2,0 1,-19-2,-28 1,-1 3,-38 4,-55 9,-33 12,-243 57,194-21,-222 86,302-83,2 8,4 6,-38 31,38-8,4 7,-118 107,70-33,-110 132,72-41,67-48,125-155,-16 37,49-83,2 1,0 1,2 0,-3 11,10-29,1-1,-1 1,1 0,1-1,-1 1,1 0,0 0,0 0,1-1,-1 1,1 0,1-1,-1 1,1 0,0-1,2 4,0-3,0 0,1 0,0 0,0 0,1-1,-1 0,1 0,0 0,1-1,-1 0,1 0,5 2,15 6,1-1,-1-1,2-1,-1-2,9 1,60 8,97 4,-30-13,66-8,254-40,-209 4,-2-12,241-77,-338 69,159-75,-201 69,-3-6,83-59,-82 36,-4-4,19-27,-18 4,78-95,-96 85,40-65,-86 101,-4-3,-4-3,-29 45,-2-1,-3-1,6-26,-20 52,-1 0,-2-1,-1 0,-1-1,-1-18,-3 32,0 1,-1-1,-1 1,-1-1,0 1,-2 0,1 0,-2 1,0-1,-2 1,1 0,-2 1,0 0,-1 0,0 1,-1 0,-1 1,-11-10,-6-3,-1 2,-1 1,-1 2,-1 1,-14-6,-55-24,-1 5,-16 0,-316-90,-89 13,107 48,-251-5,307 56,-1 16,-7 16,-43 22,94 6,89 2,183-29,0 2,-13 6,48-14,0 1,0-1,1 2,0 0,0 0,0 0,1 1,0 1,-3 2,10-7,-1 0,1 0,0 0,-1 0,1 0,0 1,1-1,-1 1,1-1,-1 1,1-1,0 1,1 0,-1 0,1-1,-1 1,1 0,0 0,0 0,1 0,-1-1,1 1,0 0,0 0,0-1,1 1,-1-1,2 4,4 4,0 0,0-1,1 0,0 0,1-1,0 0,0-1,2 1,36 28,1-3,20 10,178 95,76 11,-145-81,45 4,14-8,2-10,3-11,1-11,2-10,0-11,212-17,-266-8,20-12,-95 6,98-29,-145 28,-1-3,50-26,-69 26,0-3,43-32,-67 42,-1-2,0-1,-1-1,-1-1,-1-1,-1-1,1-4,-10 12,0 0,-2 0,0-1,-1-1,0 1,-1-1,-1 0,-1 0,-1 0,0-1,-1 0,0-5,-2-1,-1 0,-1 1,-1-1,-1 1,-1 0,-1 0,-1 0,-1 1,-1 0,-10-17,3 10,-2 0,-1 1,-1 1,-2 1,0 1,-2 1,-22-17,-7-1,-2 2,-1 2,-47-21,-9 2,-3 6,-36-8,-81-19,-3 11,-3 10,-23 6,-35 7,-1 13,-114 9,149 22,2 11,-1 11,-15 14,70 0,1 9,2 9,3 9,-3 10,123-40,-35 22,88-41,0 2,1 1,-9 8,25-17,1 1,0 0,0 0,1 0,0 1,0 1,1-1,-5 11,9-14,0-1,0 0,1 1,0 0,0-1,1 1,0 0,0 0,0 0,1 0,0 0,0 0,1 0,1 5,0-3,1 1,1-1,-1 1,2-1,-1 0,1-1,1 1,-1-1,2 0,6 7,9 8,1-2,1 0,1-2,1 0,24 12,33 15,2-3,39 11,44 10,49 6,244 47,57-29,-169-48,2-16,6-16,-56-13,-1-14,156-35,-267 21,28-15,-113 20,-1-4,17-12,-67 21,0-2,-1-3,-2-2,-1-1,-1-3,2-6,-13 8,-1-2,-2-2,-1-1,-2-1,-1-2,-2-1,3-11,-7 8,-2-2,-2 0,-2 0,-2-2,-3 0,-1-1,-2 0,-3-1,-2 0,-2 0,-2 0,-2 0,-5-23,2 43,-2 1,-1-1,-1 1,-1 1,-2 0,0 0,-2 1,-1 0,-2 1,-12-15,5 11,-1 2,-1 1,-2 1,0 1,-2 2,-1 0,0 2,-21-9,-6-1,-3 2,0 3,-55-15,2 8,-1 5,-15 3,-95-9,-1 10,-1 9,0 11,-24 10,119 4,-47 12,66-1,-34 13,48-6,-11 8,56-16,0 3,-35 21,64-30,0 1,1 1,1 1,0 2,1 0,-5 7,19-17,-1 0,1 0,0 1,1 0,0 0,1 1,0-1,0 1,2 0,-1 1,1-1,1 1,0-1,0 1,1 0,1 4,0-7,1 0,0 0,1-1,0 1,0-1,1 1,0-1,0 0,1 0,0 0,0 0,1-1,0 1,1-1,-1 0,1-1,1 0,-1 0,1 0,0-1,0 0,3 2,12 5,0-2,1 0,-1-1,2-1,12 2,26 5,0-3,46 2,-22-8,1-3,47-6,-14-7,0-5,9-7,32-13,-1-6,-2-8,-2-6,109-58,-152 58,-2-5,-3-5,-3-5,-3-4,-4-5,47-51,-90 75,-2-2,-3-3,-2-2,9-21,-28 35,-1-2,-3-1,-2-1,-2 0,-3-2,2-15,-4 0,-3-2,-4 1,-2-1,-4 0,-3-37,-6 15,-3 1,-5-1,-3 2,-5-1,-4 1,-3 2,-5 1,-3 2,-4 1,-3 3,-26-33,12 30,-5 2,-2 3,-5 2,-2 4,-61-46,19 28,-4 5,-4 6,-3 5,-3 5,-3 7,-3 5,-2 5,-51-8,86 35,-24-1,39 14,-9 2,38 7,-5 2,41 4,-1 0,0 1,0 1,-2 1,16-2,0 0,0 0,0 1,0 0,1 0,-1 1,1 0,0 0,0 1,0 0,1 0,-5 5,5-3,0 0,0 1,1 0,1 0,-1 0,1 0,1 1,-1-1,1 1,1 0,-1 5,-4 19,3 0,0 0,3 0,0 0,2 0,2 0,2 11,3 0,1-1,2 0,2-1,1-1,10 16,-7-21,2-1,2-1,1-1,1 0,2-2,1-1,2-1,19 15,-6-9,1-3,2-1,1-2,1-2,2-3,8 3,-18-11,0-2,2-1,-1-2,1-1,14-1,-29-5,0-2,0-1,0-1,1-1,-1-2,0 0,0-1,0-2,8-3,-5-2,0-1,-1-1,0-1,-1-1,-1-2,0 0,-1-2,-1 0,11-14,9-13,-1-1,-2-3,-3-1,1-7,2-5,-4-2,-2-1,-4-2,-2-1,-2-8,-9 22,-3 0,-2-2,-2 1,-4-1,-1 0,-4-54,-5 50,-2 1,-3-1,-10-32,6 46,-1 0,-3 1,-1 0,-16-24,21 46,-1 1,-1 0,-1 1,0 1,-2 0,-1 1,-7-4,13 12,-1 1,0 1,-1 0,0 1,-1 1,0 0,0 1,0 1,-1 0,0 1,-8-1,15 5,0-1,0 1,1 1,-1 0,0 0,0 1,0 0,1 1,-1 0,0 1,1-1,0 2,0 0,0 0,0 0,0 1,1 0,0 1,0 0,1 0,-1 1,1 0,1 0,-2 2,-9 12,2 0,0 1,1 1,2 0,0 0,-2 9,-1 9,1 1,2 1,-3 24,4-3,3 1,3 5,1 27,8 57,7-20,10 26,8 7,7-1,8-2,6-2,60 126,-72-206,2-2,4-2,4-1,3-3,3-3,9 7,-24-35,2-1,2-2,1-2,2-2,2-3,0-1,3-2,0-2,46 16,-59-30,0-1,1-2,0-2,0-2,33 3,-42-9,0 0,0-2,0-1,0-1,-1-2,1-1,-1-1,3-3,-1-1,0-2,-1 0,0-3,-1 0,12-11,2-4,-1-3,-1-2,27-32,3-11,-4-3,-4-2,26-49,-3-11,56-134,-81 144,-6-2,-6-3,-1-20,-27 72,-4-1,1-36,-12 59,-3 0,-3 0,-5-40,-1 55,-2 1,-2 0,-2 0,-7-14,8 31,-2 0,-1 1,-1 1,-2 0,0 1,-17-18,24 34,-1 1,0 0,-1 1,0 0,0 1,-1 0,-1 1,0 1,0 0,-14-5,20 10,1 0,-1 1,0 0,0 0,0 1,0 0,0 0,0 1,0 0,0 0,0 1,-1 0,1 1,1 0,-1 0,0 0,0 1,1 0,0 1,-1 0,1 0,-5 4,-2 4,0 1,0 0,1 1,1 1,0 0,1 0,1 1,0 1,-4 10,-11 27,2 0,3 2,2 0,2 1,-6 49,4 18,4 1,5 33,7-50,4-1,4 0,6 0,4-1,29 101,-30-154,2-2,3 0,2-1,12 17,-17-35,3-2,0 0,2-1,1-1,2-1,26 23,-22-26,1-2,0 0,2-2,1-2,0-1,27 10,-18-11,1-2,0-2,1-2,0-2,22 0,-11-4,0-2,0-3,0-2,0-3,0-2,-1-3,-1-1,0-3,34-16,-25 6,-2-4,-1-2,33-24,1-10,-3-3,-3-4,68-75,17-36,28-51,7-29,-11-8,-12-9,25-75,-97 133,-74 134,-3-3,-18 40,5-31,-18 67,-1 0,-1 1,0-1,-1-4,-1 16,0 0,0 0,0 0,-1 0,1 0,-1 0,0 0,0 0,0 0,0 0,0 0,-1 0,1 1,-1-1,0 1,1-1,-1 1,0-1,-1 1,1 0,-1-1,-1 1,0 0,1 1,-1-1,0 1,0 0,0 0,0 0,0 0,0 1,0-1,0 1,0 0,0 0,-4 1,-6 1,0 0,0 1,1 1,-1 0,1 1,-1 0,-4 3,-7 6,0 0,1 1,-13 12,-2 5,1 1,-25 29,19-13,2 2,-27 43,8 3,-46 99,-74 209,57-69,15 6,15 4,15 4,-13 193,56-196,30-226,6 39,4-79,13 67,-12-115,2 0,1 0,1 0,2-1,1-1,2 0,5 8,-8-21,1 0,1 0,0-1,2-1,-1 0,2-1,0-1,1 0,0-1,1-1,19 9,-2-3,1-2,1-2,0-1,1-2,17 3,15-1,1-3,1-3,45-2,-13-6,0-5,95-18,-66-1,0-5,52-24,-8-8,116-59,-91 23,-5-8,17-23,14-22,114-104,-56 12,-10-12,168-206,-155 124,-79 57,-151 191,17-40,-50 80,-3 0,3-16,-16 39,-2 1,-1-2,-1 1,-4 17,-1 0,0 0,-1 0,0 0,0 1,-1-1,0 0,0 0,-1 0,0 0,0 4,0 0,0 0,-1 0,1 1,-1-1,0 1,0-1,-1 1,1 0,-1 0,0 1,0-1,0 1,-2-1,-7-5,-1 1,0 1,-1 0,0 1,0 1,-10-3,-28-5,-1 1,-19 1,-33-1,-30 3,49 7,-1 5,-19 4,27 4,0 2,-75 24,71-11,2 4,0 3,-12 10,-2 8,3 3,-84 66,38-12,-111 112,-142 186,29 26,35 1,50-20,58-43,61-53,116-214,-16 61,38-91,3 0,2 5,10-41,2 1,1-1,2 35,1-57,1 1,1-1,1 0,0 0,0 0,2 0,0-1,1 0,0 0,1 0,0-1,1 0,1 0,0-1,1 0,0 0,1-2,0 1,0-1,10 6,9 4,0 0,1-3,1 0,1-2,23 7,20 4,2-4,73 12,-30-15,0-5,7-5,-4-5,1-6,36-8,-25-6,0-7,29-12,32-18,-2-8,-3-8,143-76,-118 35,-5-9,-5-9,-1-13,-35 14,7-19,108-123,-189 167,26-42,-77 85,-3-2,20-42,-44 70,-2-1,-1-1,-2 0,-2-1,-1-1,-2 0,-1 0,-2-1,-1-9,-3 23,-2 1,-1 0,0-1,-2 1,-1 0,-1 0,-1 0,0 1,-2 0,-1 0,0 1,-2 0,0 0,-2 1,-8-10,4 8,-2 1,0 1,-2 0,0 2,-1 0,-9-3,-8-5,-2 2,0 3,-1 1,-24-7,-3 3,0 3,-1 4,-24-2,10 6,0 4,-1 4,1 3,-1 5,-55 8,46 3,0 3,2 5,0 4,2 4,-2 5,-46 24,2 6,0 9,-54 39,-44 43,27-4,-17 30,16 3,-19 37,18 3,9 8,12 9,10 9,11 6,11 8,-46 125,60-56,104-228,-5 37,32-100,2 0,2 1,1 3,5-34,0 0,1-1,1 1,0 0,0 0,1-1,1 1,4 11,-4-16,1 0,0 0,0 0,1-1,0 0,1 0,-1 0,1-1,0 1,1-1,-1-1,1 1,3 1,10 4,0 0,1-1,0 0,0-2,1-1,17 4,36 6,1-4,23 0,221 9,238-13,-275-19,0-12,-105 0,-2-8,-1-7,28-17,-58 9,-3-7,-2-5,125-73,-175 78,-2-3,-2-5,-3-3,15-19,-42 30,-1-3,-4-2,-1-2,-4-2,39-66,-67 96,-1-1,-1 0,-2-1,-2 0,-1-1,-1-1,4-32,-11 49,-2-1,0 1,-1-1,-1 1,-1 0,0 0,-3-9,1 13,-1-1,0 1,0 1,-1-1,-1 1,-1 0,1 0,-2 1,-8-10,1 5,0 1,-1 0,-1 1,0 1,-1 1,-20-11,-4 2,-1 1,-1 3,-45-13,0 6,0 4,-13 2,-14 3,-93-1,84 15,-1 6,1 4,0 7,1 5,1 5,1 6,2 5,1 5,2 5,2 6,3 5,2 4,4 5,-36 32,9 6,5 5,5 6,5 5,5 5,-26 47,28-22,8 5,6 4,7 4,-47 123,90-171,-19 77,45-116,3 1,-3 44,15-66,3 0,2 0,3 22,1-43,1-1,2 0,1 0,2-1,8 22,-6-28,1-1,1 1,2-2,0 0,2 0,0-1,3 0,14 15,3-1,1-2,1-2,32 21,4-3,2-3,2-4,8 1,39 11,1-5,3-5,19-2,16-2,2-8,62 1,1-13,2-9,0-11,217-27,-4-31,-43-23,-64-16,-238 61,65-34,-112 42,-1-1,38-29,-65 40,-1-1,-1-1,-1-2,0 0,-2-1,13-18,-23 28,-2-1,1 0,-2 0,1-1,-2 0,0 0,0-1,-2 1,1-1,-2 0,0 0,0 0,-1 0,-1-3,-1 1,-1 1,0 0,-1-1,0 1,-1 0,-1 1,-1-1,-2-3,-3-4,-1 0,-1 1,0 1,-2 0,-1 1,-11-11,-16-12,-2 2,-1 1,-28-15,-44-24,-72-33,-186-75,-45 17,125 70,-4 14,-3 13,-176-14,288 62,-26 8,93 13,-104 11,132 1,2 5,-6 4,34-2,0 2,-28 14,63-20,1 1,0 1,1 2,-13 10,27-16,0 2,1 0,0 1,1 0,1 1,0 0,1 1,-6 10,4-2,1 0,1 1,1 0,1 1,2 0,-4 19,3-2,2 0,2 0,1 1,4 40,4-12,4 0,2 0,11 30,2-14,2-1,5-2,10 15,5-3,4-2,5-2,4-3,25 28,5-4,4-4,6-4,8 0,24 11,4-5,5-6,32 11,-26-26,2-7,5-7,2-6,4-7,2-7,2-7,25-3,-14-12,68 0,145-7,-50-33,-65-21,-175 13,12-7,-67 11,0-2,9-6,-32 11,0-2,0 0,-1-2,0 0,5-5,-13 8,0-1,-1 0,0 0,0 0,-1-1,-1-1,0 0,0 0,-1 0,0 0,-1-1,-1 0,0 0,0-1,-1 1,0-1,-2 1,1-4,0-11,-2-1,-1 0,-1 1,-1-1,-1 1,-2 0,0 0,-4-4,-4-12,-3 1,-1 0,-22-36,4 19,-2 2,-2 2,-12-9,-25-22,-3 3,-17-8,-58-41,-5 7,-53-25,-9 9,-142-62,183 114,-4 9,-187-55,210 88,-1 7,-2 7,-123-7,181 32,-85 5,137 5,0 2,1 2,-1 3,2 3,-42 13,60-12,0 1,0 2,1 1,1 1,1 2,1 1,1 2,-22 21,18-11,2 1,1 2,2 1,-18 30,8-3,4 0,2 3,-7 25,-1 18,-21 91,33-86,6 0,4 2,0 82,15-100,4 1,5 0,5-1,13 59,9-13,48 138,-16-102,49 92,-7-55,9-6,37 41,3-23,149 167,12-43,-176-215,26 12,-50-56,60 34,-86-69,90 42,-110-68,2-2,30 6,-53-22,1-3,0-1,1-3,0-2,0-2,1-3,44-3,-61-2,-1-1,0-2,0-1,0-2,16-7,-25 6,0-1,0-2,-1 0,0-1,-1-1,-1-2,4-4,-10 7,-1-2,0 1,-1-2,-1 0,0 0,-1-1,-1-1,-1 0,6-17,-6 9,-1 0,-1-1,-2 0,-1 0,-1 0,-1-1,-1 0,-2-22,-3 0,-1 0,-3 1,-2 0,-2 0,-3 1,-1 0,-6-6,-11-21,-4 1,-4 1,-2 3,-4 1,-2 3,-22-21,-33-29,-5 5,-120-97,-73-31,123 111,-6 8,-5 8,-132-54,172 100,-2 8,-25-1,51 24,-1 5,-115-12,171 35,0 3,-1 2,-7 4,33 2,0 2,1 2,0 2,-15 6,29-6,0 2,1 1,1 1,0 1,0 2,2 1,0 1,1 1,0 1,2 1,-8 11,-1 3,2 2,1 1,1 2,-18 35,-8 21,-12 36,6 2,6 2,6 3,6 2,6 2,7 0,5 3,2 70,17-111,7 57,2-88,15 71,-13-114,1-1,1 1,2-1,1-1,1 0,1-1,4 4,-4-12,0 0,1-1,2 0,0-1,0-1,2 0,0-2,1 0,7 4,8 2,1-1,0-3,2 0,0-2,1-2,0-2,0-1,36 4,-15-6,-1-3,1-2,0-3,0-2,38-8,-50 4,1-3,-1-2,0-2,-1-1,-1-3,-1-2,0-2,10-8,-7 0,-2-2,-1-2,-2-1,-1-3,20-24,-15 9,-2-1,-3-3,-2-1,6-17,0-8,-5-2,-3-1,-4-2,-3-2,-5-1,11-74,-23 88,-3-1,-4 0,-3 0,-4-18,-3 36,-2 1,-3 0,-3 0,-2 1,-19-50,-2 20,-3 2,-5 1,-3 2,-3 3,-37-44,-20-13,-7 5,-77-68,-5 14,-98-65,132 126,-6 7,-46-17,96 68,-3 5,-2 5,-63-16,100 43,-2 5,0 2,-2 5,0 4,-58-1,102 13,0 1,1 2,0 3,-1 1,2 2,-1 2,-24 10,51-14,0 0,1 1,0 1,1 0,0 1,-9 7,20-14,1 1,-1 0,0 1,1-1,-1 1,-1 3,4-7,1 1,0-1,0 1,-1-1,1 1,0-1,0 1,0-1,-1 1,1-1,0 1,0-1,0 1,0-1,0 1,0 0,0-1,0 1,0-1,1 1,-1-1,0 1,0-1,0 1,1-1,-1 1,0-1,0 1,1-1,-1 1,0-1,1 0,-1 1,1-1,-1 0,0 1,1-1,-1 0,1 1,-1-1,1 0,-1 0,1 0,0 1,5 1,0 0,0 0,0-1,1 0,-1 0,1 0,-1-1,6 0,16-2,-1 0,0-2,16-4,26-9,0-3,-2-3,20-12,41-23,26-22,-59 27,-2-5,-3-4,37-36,-64 44,-3-2,-2-3,-3-3,42-62,-39 39,-4-3,-4-3,22-57,-23 30,-6-2,20-89,-36 101,-5-1,5-98,-21 131,-4 0,-3-1,-4 1,-9-44,7 77,-2 0,-2 1,-2 0,-1 0,-3 2,-6-12,8 25,-1 0,-1 1,-1 0,-2 2,0 0,-1 1,-2 1,0 1,-10-5,-11-6,-2 3,-1 1,-49-20,1 8,-2 3,-19 0,-21-1,-1 7,-2 6,-3 5,-27 5,0 6,-58 10,112 3,0 6,1 5,-29 11,77-10,0 2,2 3,1 4,0 2,2 2,-11 11,10-1,2 3,2 3,-29 29,-5 15,3 3,4 5,-14 28,-9 24,-86 158,56-46,94-165,-3 23,32-75,2 1,-6 37,17-65,0-1,1 1,1 0,1 0,0 0,2 7,-1-16,0-1,1 0,0 1,1-1,-1 0,1 0,1 0,-1 0,1-1,0 1,1-1,-1 0,1-1,1 1,0 0,5 3,0-1,0 0,1-1,0 0,1-1,0 0,-1-1,2-1,1 1,19 4,1-1,1-2,-1-1,24 0,13-4,0-3,61-9,-16-6,108-31,-85 10,101-45,-74 13,-4-6,-3-8,106-76,-88 39,-5-9,146-142,-210 167,5-16,-37 32,7-18,-35 38,8-20,-33 47,9-22,-25 46,0-1,-2 0,0 0,1-10,-6 24,0-1,0 0,-1 0,1 0,-1 0,-1 0,1 0,-1 0,0 0,0 1,-1-1,1 0,-1 1,-1-1,-1-2,1 2,-1 1,-1-1,1 1,0 0,-1 1,0-1,0 1,-1 0,1 0,-1 1,0 0,0 0,-6-3,-8-1,0 0,-1 2,0 0,-6 0,-38-4,-39 0,19 5,-60 7,43 6,-77 17,72-4,1 4,2 5,-73 32,91-26,3 3,0 4,3 4,-50 40,5 10,5 6,4 4,2 9,-81 99,-28 56,11 18,58-46,109-161,-10 29,36-68,3 0,-4 17,16-47,1 0,0 0,1 0,0 1,1-1,1 10,0-17,1 0,1 0,-1 0,1 0,0 0,1 0,-1 0,1 0,1-1,-1 0,1 1,0-1,3 3,3 1,0 0,0-1,0 0,1 0,1-1,-1-1,1 0,4 2,11 4,1-2,1 0,-1-2,24 5,14-1,0-3,38 0,-1-5,96-9,-41-9,44-14,-35-2,68-26,-108 18,-1-6,40-23,-54 15,-3-5,94-65,-85 40,-4-5,74-75,-30 7,-6-6,82-119,-39 19,70-137,-59 46,-65 66,-100 188,4-24,-32 82,-2 0,-2-1,-1-3,-6 31,0-1,-1 0,-1 0,0 1,-1-1,0 0,-1 1,0-1,-1 1,-1-1,-4-10,3 12,-1 1,0 0,-1 0,0 1,0 0,-1 0,0 1,-1 0,0 0,0 1,-1 0,1 0,-6-1,-27-15,-1 3,-38-13,-40-10,-4 5,-185-35,84 35,-2 9,-1 11,0 10,-1 10,1 9,0 11,2 10,-66 24,51 3,47-2,177-52,-66 21,-65 30,133-49,0 1,-12 8,25-14,0 1,-1-1,1 0,0 1,0 0,0 0,1 0,-1 0,1 0,0 1,-1-1,2 1,-2 1,3-4,-1 0,1 0,0 0,-1 0,1 0,0 1,0-1,0 0,0 0,0 0,0 0,0 0,0 0,1 0,-1 0,0 0,1 0,-1 0,1 0,-1 0,1 0,-1 0,1 0,0 0,-1 0,1 0,0-1,0 1,-1 0,1-1,0 1,0 0,0-1,0 1,0-1,1 1,3 1,1 0,0 0,1 0,-1-1,0 0,6 0,17 1,1-2,0 0,-1-3,1 0,-1-2,0-1,0-1,0-1,0-3,19-7,-2-2,0-2,-2-2,0-2,3-6,1-3,-1-3,-3-2,-1-1,-1-3,6-12,11-19,-4-3,42-77,-56 79,31-77,-51 101,-3-1,-2-1,5-39,-15 59,-1-1,-2 0,-1-1,-2 1,-2 0,-2-11,-1 19,0 1,-1 0,-2 0,0 0,-2 1,-1 1,-1 0,-12-18,3 10,-1 1,-2 2,-26-26,12 18,-2 1,-1 3,-14-8,-58-32,-27-8,-190-94,-75-13,-924-362,947 415,57 36,62 34,61 28,155 30,-1 2,-3 3,41 1,0 1,-1 1,1 0,0 0,0 1,0 0,0 1,0 0,1 0,-1 1,1 0,0 1,-6 4,8-3,0 0,1 0,0 1,0 0,0 0,1 0,0 1,0 0,1 0,0 0,0 1,1-1,0 1,0 0,1 2,-3 10,1 1,1 0,1-1,1 1,1 0,1 1,3 17,1 0,3 0,1 0,3 3,18 49,33 72,4-20,13 12,-5-24,56 71,-42-83,5-3,4-5,24 13,5-5,5-5,5-7,4-5,97 49,-74-58,5-8,3-7,3-8,3-8,19-3,-72-27,65 5,-120-28,0-2,44-3,-75-5,-1-2,1-1,-1-2,1-2,23-8,-43 9,0 0,0-2,-1 0,0-1,-1-1,0 0,0-1,-1-1,-1-1,0 0,7-9,-8 6,-1-1,-1 0,-1-1,-1 0,0 0,-1-1,-1-1,-1 1,-1-1,2-11,-1-3,-1 1,-2-1,-2-1,-1 1,-1 0,-2-4,-2 3,0 0,-3 1,0-1,-2 1,-2 1,-1 0,-13-23,6 19,-2 1,-2 1,-1 1,-1 1,-2 1,-18-15,-6-2,-2 2,-2 2,-13-5,-31-14,-2 4,-18-3,-114-47,-145-44,-259-54,259 111,54 35,54 31,184 25,-42 5,76 4,0 1,1 3,-9 4,29-3,0 0,0 2,1 2,0 0,-15 11,32-16,0 1,1 0,0 1,0 0,1 1,0 1,1-1,-1 2,4-2,-1 1,1 0,1 0,0 0,1 1,0 0,0 0,2 0,-3 9,2-1,1 1,1-1,1 1,0 0,3 19,2-1,3-1,9 36,9 12,23 51,-4-28,5-2,60 95,-60-122,4-3,4-2,2-3,11 5,30 23,4-5,72 49,-34-41,148 80,-96-78,5-8,4-9,143 39,-6-29,-57-37,-64-28,-146-25,1-4,66-4,-130 0,1-1,0 0,0-1,-1 0,1 0,-1-1,1-1,-1 0,5-3,-10 4,0-1,0 0,0 0,0 0,-1-1,0 1,0-1,0 0,-1 0,1-1,-1 1,0-1,-1 1,0-1,1 0,-2 0,2-3,2-15,-1 1,0-1,-2 1,0-14,-2-7,-2 0,-2 0,-4-11,-5-11,-2 1,-15-38,5 34,-3 1,-30-53,13 42,-3 2,-36-43,3 18,-81-77,47 67,-4 6,-122-83,78 76,-5 8,-30-7,35 30,-11 3,-126-33,180 75,-8 4,37 14,-18 2,34 8,-38 1,80 8,0 1,1 2,-1 0,-18 7,39-8,1 1,0 1,0-1,0 2,0 0,1 0,0 1,0 0,-4 4,10-7,-1 1,1 1,0-1,0 1,0-1,1 1,-1 0,1 0,1 1,-1-1,1 1,-1-1,2 1,-1 0,1 0,-1 0,2-1,-1 5,1-3,0 1,0-1,1 1,0-1,0 0,1 1,0-1,0 0,3 6,1 0,1 0,0-1,1 0,8 11,0-4,1-1,0 0,2-1,12 9,57 39,75 41,106 48,-128-78</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2T18:54:24.587"/>
    </inkml:context>
    <inkml:brush xml:id="br0">
      <inkml:brushProperty name="width" value="0.1" units="cm"/>
      <inkml:brushProperty name="height" value="0.1" units="cm"/>
      <inkml:brushProperty name="color" value="#FFC114"/>
      <inkml:brushProperty name="ignorePressure" value="1"/>
    </inkml:brush>
  </inkml:definitions>
  <inkml:trace contextRef="#ctx0" brushRef="#br0">499 6376,'-2'0,"0"-1,0 1,0 0,0-1,0 0,1 1,-2-2,2 1,-1 0,0-2,0 2,0 0,1-2,-1 2,1-1,-1-1,1 2,0-2,-1 1,1-1,0 1,0-2,0 2,0-1,0 1,1-2,-1 1,0 1,1-2,-1 1,0-3,1-10,-2 0,2-1,0 1,0-2,2-7,-2 17,6-120,21-340,-15 335,3 1,15-63,11-6,26-80,63-189,-100 362,49-157,8 5,54-113,-55 161,140-334,-176 438,3 4,3 4,3 2,35-44,65-72,-90 131,28-22,77-63,-89 86,99-85,-118 115,61-34,2 16,2 7,2 11,47-5,40 7,150-3,-226 45,37 10,-85 7,0 6,33 16,0 12,-2 8,6 13,241 161,-283-160,-1 7,80 88,-19 3,21 42,-77-80,-3 7,-4 6,-4 6,33 79,-57-94,-4 4,41 131,78 299,-160-512,56 200,1 35,-42-143,-3 0,12 133,-24-124,-6 2,-3-1,-4 9,-7 60,-19 178,11-266,-3-2,-9 28,10-76,-3-2,-2-1,-3-2,-2 0,-20 46,-4-5,-10 13,-117 224,148-300,-56 101,-5-5,-4-6,-18 12,-123 147,-9-16,-92 68,38-64,146-159,-6-8,-100 55,-6-18,-14-13,128-79,-2-9,-2-10,-1-12,45-18,0-10,-1-5,0-8,-76-18,71-5,1-9,1-5,-89-54,72 20,2-9,2-8,-1-14,-41-45,3-9,6-12,5-12,-17-37,2-16,-2-24,119 172,2-4,3-4,2-3,4-3,-3-14,9 2,2-2,3-2,3-3,4-1,-3-43,1-44,5-2,-1-162,15 106,8 0,7 0,8 1,15-76,4 75,6 3,8 3,60-204,-51 249,7 2,6 7,6 3,4 7,35-54,-6 38,6 5,6 10,5 8,59-60,-48 84,4 8,4 11,5 11,148-94,-96 97,4 13,4 14,143-35,-151 76,1 14,200-6,-247 49,2 10,-2 11,0 12,26 17,-89-14,-1 7,51 34,-71-29,-3 5,0 5,27 32,6 18,-4 7,-2 7,39 66,34 72,45 100,-45-43,-8 11,22 85,-99-202,-6 4,-6 6,-6 5,16 91,-43-135,-6 2,-4 3,-5 1,-6 2,-5 2,-4 3,-7 27,-7 0,-17 192,-3-149,-8-2,-15 52,1-66,-36 126,38-203,-6-2,-36 87,43-146,-3-2,-3-2,-3-5,-2-3,-37 46,1-14,-4-9,-2-4,-46 35,-81 60,-5-14,-119 64,1-36,-153 51,289-174,-3-13,-1-15,-166 18,223-69,-1-10,-47-13,75-9,0-9,1-8,0-10,49 9,1-5,0-6,1-6,3-3,0-6,2-6,2-4,-59-73,31 16,3-7,5-5,-77-148,12-17,-66-178,12-46,138 319,-34-145,53 147,5-4,-28-217,52 259,6-2,4-1,5-1,4-32,7 48,3 1,6-1,3 3,4-1,4 2,5 2,4 3,3 1,34-88,11-2,7 6,5 6,98-173,-34 108,8 12,83-99,-88 154,6 10,148-138,-176 214,3 9,3 10,4 10,6 7,-44 38,3 8,1 6,0 8,2 8,80-2,-90 23,-1 8,-1 8,1 6,0 6,-2 9,47 23,50 42,-2 14,77 69,-55-19,-4 16,177 194,-270-238,-4 8,-4 8,29 57,-75-98,-3 6,-3 4,-3 4,-4 4,27 83,-45-94,-3 3,-3 3,-3 1,-4 1,-3 3,0 34,-2 21,-5 3,-5-1,-5 2,-6 14,-6 26,-6-1,-6-3,-6 0,-7-2,-44 184,35-226,-4-3,-6-3,-5-4,-3-3,-6-5,-3-5,-9 3,35-75,-2-1,-2-5,-2-3,-2-2,-1-6,-3-1,-1-6,-2-2,-54 33,4-18,-1-7,-2-8,-2-8,-23-1,-52 4,-2-15,-30-9,-49-11,-10-21,72-10,-131-44,238 36,1-8,1-5,1-7,2-8,-33-29,66 38,3-5,0-4,3-3,0-4,3-4,2-4,1-3,-21-43,28 32,1-1,3-4,3-2,2-2,4-3,-18-71,13 15,3-2,5-2,4-2,2-17,9 40,3-2,4 2,4-1,3-1,6-20,2 38,3 1,3 0,3 3,3 0,4 3,3-2,8-12,4 5,4 1,2 4,4 3,8-8,14-13,2 6,5 5,73-87,-74 113,2 6,4 5,2 6,1 6,3 7,2 5,89-38,-98 63,1 5,0 6,1 6,1 5,0 6,0 6,0 7,0 5,24 11,-44-2,1 5,-2 4,0 4,-1 6,-2 3,-1 4,-1 5,0 4,22 32,-47-45,-3 3,0 2,-1 2,-3 2,0 3,-1 1,17 49,-20-39,-3 1,-1 3,-2-1,-2 4,-1-1,-4 1,1 13,-2 8,-3 1,-3-1,-1 3,-4-3,-2 2,-3-1,-3 0,-1-1,-6 12,-2-6,-2-1,-3-1,-3-2,-1-3,-4 0,-3-4,-2 0,-15 25,0-13,-2-4,-4-2,-2-5,-30 32,31-50,0-5,-3-3,-2-6,-1-2,-12 3,31-28,-1-4,0-2,-1-4,1-2,-21 1,26-10,1-4,-1-2,0-3,1-3,-1-2,-25-9,24 0,0-2,1-3,1-2,-1-3,2-3,1-2,0-3,-24-31,33 33,2-3,0-1,2-1,0-3,2-1,1-2,1 0,1-2,2-1,1-2,0-5,2-1,1-1,3 0,1-1,1 0,1 0,3-2,1 1,1-1,2 1,2-1,1 1,2-1,5-22,-1 19,3-1,0 2,2 0,2 1,2 2,1 1,2 1,1 1,2 3,1 0,1 2,2 3,6-7,2 5,1 0,1 3,1 4,2 3,0 0,2 6,0 1,1 3,15-3,-16 10,1 5,0 1,0 4,1 3,-1 3,1 3,0 2,-1 4,0 3,42 17,-58-15,-2 2,1 2,-2 1,1 3,-1 2,-1 0,0 2,0 4,3 6,-12-14,-2 2,1 0,-1 1,-1 0,-1 3,0-1,-1 2,-1 0,0 0,-1 1,-1 1,-1 0,0 1,1 8,-3 1,-1-1,0 0,-2 1,-1-1,-1 1,-1-2,-1 1,0 0,-2 0,-1-1,-1 0,-1-1,-4 12,2-10,-2 0,0-1,-1-1,-2-2,1 1,-2-2,-1-2,-1 0,0-2,-2 0,0-2,-3 1,7-11,-1 0,1-1,-2-1,0-3,1 0,-1-2,-1 0,1-2,-1-1,1-1,-1-1,-4-2,8-1,0-1,0-2,0 1,0-2,1-2,-1-1,1 1,-1-3,2 0,-1-1,1-1,0 0,1-2,-1-1,-7-11,8 7,0-1,0-3,2 1,-1 0,2-2,0-1,1 1,0-1,0-1,2 0,-4-28,4 20,1-2,2 1,0-1,1 1,1-1,1 0,1 0,1 0,2-4,-3 25,1 0,0-1,2 2,-1-1,0 0,1 1,0 1,1-2,0 3,3-7,-5 12,0 0,0 1,1-2,0 2,0 0,0 2,0-2,0 1,0 0,1 0,-1 2,1-2,0 1,0 2,0-1,-1 0,1 1,1 0,-1 1,0 0,6 1,-1 0,1 2,-1 1,1-1,-2 1,1 3,0-2,0 2,-1-1,1 3,-2-1,1 2,-1 0,11 11,-2 2,0 0,-1 3,-1 0,7 17,0 3,-1 3,-2 1,-2 1,-1 2,0 5,18 80,6 59,75 545,-21-122,-69-490,4-2,4-1,7 8,126 358,-102-312,11 53,-6 5,-7 3,-6 7,38 198,64 298,229 913,-234-1036,-94-352,8 95,-16-21,12 69,13-7,43 96,-9-37,-98-413,-3 1,-1-1,-1 1,-1 16,-5-69,-1 1,0-1,0 1,0-1,0 2,0-2,0 1,0-1,0 1,0-1,0 1,0-1,0 0,0 2,-1-2,1 1,0-1,0 1,0-1,-1 1,1-1,0 2,0-2,0 0,0 0,-1 0,1 0,0 0,-1 0,1 0,-1-2,1 2,0 0,0 0,-1 0,1 0,0 0,-1-1,1 1,0 0,0 0,0-1,0 1,0 0,0 0,-1-1,-10-22,10 18,-10-36,11 39,-1 0,1 1,0-1,-1 0,1 1,0-2,0 2,0 0,0-2,0 2,0-2,0 2,0-1,0 0,1 1,-1-1,1 0,-1 1,0-1,0 0,1 0,4-3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28:20.493"/>
    </inkml:context>
    <inkml:brush xml:id="br0">
      <inkml:brushProperty name="width" value="0.025" units="cm"/>
      <inkml:brushProperty name="height" value="0.025" units="cm"/>
      <inkml:brushProperty name="ignorePressure" value="1"/>
    </inkml:brush>
  </inkml:definitions>
  <inkml:trace contextRef="#ctx0" brushRef="#br0">0 0,'0'0,"0"0,0 0,0 0,0 0,0 0,0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0:09.163"/>
    </inkml:context>
    <inkml:brush xml:id="br0">
      <inkml:brushProperty name="width" value="0.35" units="cm"/>
      <inkml:brushProperty name="height" value="0.35" units="cm"/>
      <inkml:brushProperty name="color" value="#33CCFF"/>
      <inkml:brushProperty name="ignorePressure" value="1"/>
    </inkml:brush>
  </inkml:definitions>
  <inkml:trace contextRef="#ctx0" brushRef="#br0">7393 7321,'-201'-1,"-234"3,171 16,141-7,-730 75,674-66,153-17,-544 53,-57-17,202 6,-35 40,70 16,60-12,259-73,-147 36,145-31,-67 30,74-22,1 3,2 3,1 3,2 2,2 3,-10 13,-174 163,169-144,3 3,-4 12,-5 11,-157 217,191-249,3 2,2 1,-22 65,47-102,-27 68,5 2,-9 48,22-43,4 1,-1 69,16-93,4 0,3 0,11 59,-8-111,1 0,2 0,2-1,1 0,1-1,2 0,2-1,4 7,-7-18,1 1,1-2,1 0,1-1,1 0,0-1,1-2,1 0,0 0,2-2,20 11,1-5,0-1,36 9,95 21,-173-48,143 35,61 4,-122-28,1-4,0-3,25-5,-54-3,-1-3,1-3,-1-2,21-8,205-74,-103 23,-2-8,100-64,-179 88,819-479,-424 233,-280 172,-7-9,133-119,-306 231,304-242,-176 150,33-11,127-56,-132 80,96-75,-177 98,56-56,90-100,-48 43,-183 175,53-49,-3-3,4-11,-69 74,0-1,0 0,-1 0,0 0,-1 0,0-1,-1 0,2-5,3-18,3-33,-8 44,9-68,-5-1,-3 0,-6-48,2 128,-1 1,0-1,-1 1,0-1,-1 1,0 0,0 0,-1 0,0 0,-1 1,0 0,-1 0,0 0,-5-6,-25-24,-1 1,-3 2,0 1,-3 3,-3-1,-221-146,-177-83,343 213,-2 3,-1 5,-3 5,-20 0,-63-10,-193-18,-181 18,437 38,-401-16,-318-24,600 25,-495-40,275 40,3 29,351 2,0 6,-55 15,80-8,0 3,2 4,-29 16,47-14,1 2,2 2,2 4,1 2,-29 27,-290 238,357-286,-8 5,1 1,-14 17,42-40,0 1,0-1,1 0,0 0,-1 1,1-1,0 1,0-1,0 1,0-1,1 1,-1 0,1-1,-1 1,1 0,0 0,0-1,0 1,1 0,-1-1,1 1,-1 0,1 1,3 7,1-1,-1 1,2-1,-1 1,2-1,-6-7,36 53,1-2,3-1,12 8,-25-28,155 176,8-8,18-1,-14-31,7-9,193 115,-254-189,116 50,-166-94,2-4,1-5,56 11,-59-24,1-5,1-4,0-3,30-5,371-22,-473 18,1073-88,-706 49,63-6,-150 23,623-62,-516 25,158-19,-347 53,137-37,-336 58,1-1,-2 0,1-1,-1-1,0-1,-1-1,0-1,0 0,-1-1,-1-1,0-1,0 0,-2-1,0 0,-1-1,0-1,-1 0,-1-1,-1 0,0-1,-2 0,0 0,-1-1,-1 0,20-78,-4-2,-5-1,0-46,-15 109,-2 0,-1 0,-2 1,-2-1,-1 1,-2 0,-1 0,-6-10,-33-91,-6 2,-51-90,17 63,-106-145,-519-665,398 609,-14 18,303 319,-183-178,-9 10,-211-143,254 206,-135-96,214 164,-3 4,-36-13,-20 3,-2 6,-8 6,-327-91,301 99,-134-17,196 49,-1 5,-1 6,-9 5,-63 10,0 10,1 7,-19 14,194-34,-5 1,0 1,0 2,1 0,-24 12,53-20,-1 1,1 0,-1-1,1 1,-1 0,1 0,0 0,0 1,0-1,0 0,1 1,-1-1,1 1,-1 0,1-1,0 1,0 0,0 0,0 1,-1 8,0 0,1 0,0 0,0 5,1-4,-1 93,10 72,21 104,1-53,10-2,15 16,-12-86,6-3,7-2,32 53,-26-78,6-4,5-2,5-4,45 48,-53-81,3-3,4-4,3-3,3-4,3-3,4-4,26 9,2-5,47 14,255 99,-57-26,270 165,-386-189,-46-31,4-8,4-10,4-8,128 21,-161-51,229 56,-356-85,1-2,1-2,-1-3,36-1,121-8,112-19,-261 14,-1-3,0-3,0-3,12-7,-24 6,-2-3,0-2,-1-2,-2-2,12-10,-45 28,0-1,-1 0,0 0,-1-1,0-1,0 1,-1-2,-1 1,0-1,0-1,-1 1,-1-1,0-1,-1 1,0-1,1-11,6-24,-3-1,1-39,0-107,-16-182,-16 4,-2-22,25-803,5 829,-9 242,-18-111,-9 58,-19-44,-56-177,29 119,-79-345,91 368,-6 3,47 185,-4 2,-20-37,-9 2,-50-70,-80-89,141 205,-2 2,-50-45,69 76,-1 1,-1 2,-2 0,0 2,-1 2,-18-7,-49-20,-84-24,137 55,-1 2,-1 3,0 1,0 3,-10 1,-39 2,-72 8,106 1,0 2,1 3,-9 5,58-12,-24 6,0 1,-28 13,55-19,0 0,0 1,0 1,0-1,1 2,1-1,-1 1,1 1,0 0,1 0,-1 2,-8 15,2 1,1 1,0 0,3 1,-5 15,-19 65,4 1,5 2,5 1,-5 106,16-38,7-1,18 145,6-139,7-1,8-1,8-2,66 169,420 1018,-353-980,25 8,35 27,161 309,-346-619,28 96,-23-47,82 231,-62-200,11 1,153 289,-200-404,3-2,35 45,-69-110,0-1,0 0,1 0,1-1,0-1,1 1,-6-6,1 0,0 0,0-1,0 0,0 0,1-1,0 0,0-1,-1 0,2 0,0-1,13 1,0-1,0-2,0 0,0-2,0 0,0-1,-1-2,12-4,19-9,0-2,45-26,-19 4,-2-4,57-46,135-123,-125 98,-96 80,210-175,-172 135,68-79,-46 28,-5-4,54-97,153-313,-206 344,140-262,18 4,-40 79,50-146,-104 160,-109 220,21-88,40-203,-18-6,-2-119,-93 517,39-297,-32 203,-6-71,-9 148,-5-35,2 65,-1 0,-1 0,-2 1,-2-2,7 23,0 1,-1 0,0 0,0 0,-1 1,0 0,0 0,-1 0,1 0,-1 1,-1 0,-4-4,-14-7,-1 0,-21-9,25 15,-15-8,-2 1,0 3,0 1,-2 2,1 2,-1 1,0 3,-1 1,0 2,-20 2,15 2,1 2,-1 2,1 3,0 1,1 2,1 2,0 2,1 2,-11 8,19-6,0 1,1 3,1 0,1 2,2 2,-3 4,-42 49,-41 61,28-25,-54 100,-60 134,109-185,-6 9,-334 611,322-565,-81 156,134-268,4 3,-18 61,-71 289,20 13,-33 124,90-379,-47 172,16 4,5 108,13-69,-3-88,45-200,24-97,-16 75,25-98,0 0,2 1,1 18,2-15,2 0,1 0,2-1,0 0,2 0,2 0,0-1,2-1,2 1,6 13,3-1,14 18,-22-38,1 0,0-1,2-1,0-1,9 6,1-2,2-1,0-2,2-1,0-1,1-2,19 6,22 4,2-2,37 4,4-5,0-5,0-5,100-3,-113-11,0-4,-1-5,0-5,49-15,-33-2,-1-6,19-12,225-107,47-17,80 6,-251 115,-88 22,250-73,-298 71,-2-4,85-45,-27 5,67-36,-144 70,54-43,-83 50,-2-2,13-15,-42 33,0-1,-1 0,-1-2,-2 0,0-1,-1-1,16-36,-3-3,-2 0,-3-2,10-49,7-63,-2-33,-36 193,48-316,-49 313,0 0,-2 0,0 0,-2 0,0 0,-2 1,0-1,-1 1,-1 0,-1 0,-1 1,-1 0,-1 0,0 1,-2 0,-7-9,0 4,0 1,-2 1,-1 1,-1 1,0 0,-2 2,0 1,-1 1,0 1,-1 2,-1 0,0 2,-9-2,-11-1,-1 2,0 2,-1 3,0 1,0 3,-1 2,-31 4,33 1,-1 3,-44 12,-96 33,55-14,-470 152,104-16,-4-21,370-117,-452 129,370-94,-137 67,325-125,0 0,1 2,1 1,1 1,0 2,1 0,-7 10,-38 41,-59 57,-123 77,184-150,2 2,3 3,-1 7,19-16,2 3,2 1,3 2,-2 10,16-23,1 0,3 1,1 1,-3 21,18-54,1 0,1 0,0 0,1 1,0-1,1 1,0 5,1-11,0 0,0 0,1 0,0 0,0 0,0-1,1 1,0-1,1 0,-1 0,1 0,0 0,0 0,1-1,25 25,1-1,1-2,24 14,-5-2,79 67,25 33,113 126,133 119,-51-104,17-15,-100-75,646 432,-748-512,75 54,150 140,-207-153,-173-142,-8-7,0-1,0 1,0 0,0 0,1-1,-1 1,0-1,1 0,-1 1,1-1,1 0,20 4,0-1,4-1,33 6,-9 0,2-2,-1-3,1-2,35-5,-81 3,-1-1,0 0,0-1,0 0,0 0,0 0,0-1,0 0,-1-1,0 1,1-1,-1 0,2-3,10-8,-1-1,-1-1,7-11,-10 14,7-10,119-142,-109 126,-2-1,-1-1,5-17,-22 37,-2 0,0-1,-1 0,-2-1,0 0,-1 0,-2 0,0 0,-2 0,-1 0,0 0,-2 0,-1 0,-1 0,-3-7,-1 3,-2 1,0 1,-2 0,-1 1,-1 0,-16-18,-28-33,-29-24,68 78,-79-89,-381-403,-68 9,395 369,-164-135,116 120,-7 9,-123-58,205 135,-3 6,-3 5,-2 6,-135-29,-459-90,476 117,-102-1,297 45,-1 2,1 3,-2 3,41 0,1 0,-1 2,1 0,0 1,1 1,-5 2,-6 4,1 1,1 1,-9 7,12-5,1 1,0 1,2 1,0 1,1 0,1 1,0 1,0 4,-6 11,2 1,1 1,3 1,-10 31,12-22,2 2,3 0,2 0,-1 41,2 210,7-298,5 245,14 35,-4-154,6 0,6-1,10 17,225 611,-46-224,103 152,-199-455,136 190,468 753,-704-1136,50 81,-58-100,1 0,1-1,0 0,2-1,1 0,-3-5,1-2,-1 0,1-1,1 0,-1-2,1 1,7 0,33 15,77 42,9 12,-139-74,0 0,1 0,0 0,-1-1,1 1,0-1,0 0,0 0,-1-1,1 1,0-1,0 0,0 0,0 0,0 0,0-1,0 0,0 1,0-2,-1 1,1 0,0-1,-1 1,1-1,1-1,11-7,-1-1,-1 0,1-1,9-12,9-10,8-16,36-48,59-100,-99 136,-2-2,-4-1,-2-2,-2-4,-14 30,-2-1,-2 0,-2 0,-1-1,-3 0,-1 0,-3-25,-5-7,-3 1,-3-1,-21-65,-29-72,-32-56,45 145,-43-76,48 117,-3 3,-46-58,-245-306,214 282,-160-189,-73-97,200 246,117 155,-3 2,-1 2,-11-5,-83-57,-5 7,-64-30,29 20,-178-99,285 168,-63-32,-10 1,99 51,0 1,-1 2,0 3,-1 1,-21-1,41 10,-1 0,1 2,0 1,-1 1,1 2,0 0,0 2,0 1,1 1,0 1,1 2,0 0,0 2,2 0,-11 9,-19 15,1 3,3 1,1 3,2 2,2 2,3 2,1 1,3 2,3 2,1 1,-13 37,-142 376,134-323,-189 538,17 2,-14 39,186-566,-78 233,99-284,5 1,5 2,2 14,9-35,-15 130,20-132,3 46,4-120,0 0,1-1,1 1,0 0,1-1,4 12,-5-21,0 1,0-1,0 1,1-1,-1 0,1 0,0 0,0 0,1-1,-1 1,1-1,0 0,0 0,0 0,0 0,0-1,1 1,-1-1,1-1,2 2,4 0,0-1,0 1,0-2,0 0,0 0,4-1,23-2,9-2,-26 2,86-11,0-4,-1-5,66-25,-142 38,-2-1,0-2,0-1,-1-1,0-1,-2-1,0-2,0 0,1-5,10-11,32-40,26-42,14-32,81-138,-50 59,-4-23,47-136,76-277,-204 504,-8-2,21-139,-2-192,-29 188,68-385,-73 491,-11 62,-6-1,-6 0,-7-68,-3 179,0 0,-2 1,-1-1,-1 1,-1 0,-1 0,-3-3,6 16,0 0,-1 0,-1 0,0 1,-1 0,0 0,0 1,-1 0,-1 1,0 0,0 0,0 1,-1 0,-10-5,-2 3,-1 1,0 2,-1 0,1 1,-13 0,-1-2,-22-4,-1 3,1 2,-36 2,62 5,1 2,0 1,0 1,0 2,0 1,1 2,-14 6,-1 5,1 2,1 1,1 3,-11 9,-161 127,154-115,-911 665,288-218,442-316,-339 258,402-290,-125 136,-134 191,300-315,-212 253,282-325,-267 345,235-297,-74 102,147-194,1 0,2 2,3 0,1 2,2 0,3 1,1 1,2 1,3 0,-1 17,5-2,2 1,3-1,3 1,5 26,-3-68,0 0,1 0,2-1,0 0,1 0,2 0,0-1,1-1,1 1,1-2,0 0,7 6,-6-9,1-1,0 0,0-1,2-1,-1-1,2 0,0-1,0-1,1 0,0-2,0 0,1-1,19 4,-5-5,1-2,0 0,0-3,1-1,12-2,46-7,34-11,-19-3,-2-5,0-4,-3-5,10-9,76-31,339-151,-478 203,0-2,-2-3,-1-2,-1-2,-2-2,33-34,5-17,52-73,66-111,-20 11,106-211,17-133,-22-18,-131 286,-109 241,79-168,16 5,-115 220,248-445,-73 30,-49 106,-123 287,3-20,-14 40,59-207,-51 164,-18 68,2-7,0 0,2 0,0 0,2 1,7-13,-3 11,-9 13,0 0,1 1,1 0,5-7,-2 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0:36.047"/>
    </inkml:context>
    <inkml:brush xml:id="br0">
      <inkml:brushProperty name="width" value="0.025" units="cm"/>
      <inkml:brushProperty name="height" value="0.025" units="cm"/>
      <inkml:brushProperty name="color" value="#AE198D"/>
      <inkml:brushProperty name="ignorePressure" value="1"/>
      <inkml:brushProperty name="inkEffects" value="galaxy"/>
      <inkml:brushProperty name="anchorX" value="-1803.93994"/>
      <inkml:brushProperty name="anchorY" value="-2277.86572"/>
      <inkml:brushProperty name="scaleFactor" value="0.5"/>
    </inkml:brush>
  </inkml:definitions>
  <inkml:trace contextRef="#ctx0" brushRef="#br0">9275 10331,'0'0,"-25"8,-45 10,-41 11,-26 12,-30 9,-16 7,-11 6,-12 14,-5 12,7 3,2 14,5 8,10 7,9 5,7-4,6-6,5 1,17-15,2-4,6-5,-9-1,4-4,1 2,4 0,5-8,-4 1,11-8,8-4,16-7,7-6,4 2,5-2,4 3,-1 5,7-2,-4 9,3-2,2 10,-3 0,3 0,2 5,-3 4,5-4,2 6,1 3,-2 7,0 3,4-6,7-1,5 1,2 3,3-7,3 9,7-8,4-6,0 2,8-1,1 2,4 7,4 11,0 1,-1-1,2-3,-5 12,4-2,-3-2,3-12,4-11,4-5,2-10,6-10,1-11,4-13,-4-36,0-1,0 0,0 0,3 4,-2-5,0-1,0 1,0-1,4 5,-2-4,1 0,-1-1,1 0,2 2,31 18,-23-19,-1-1,11 2,46 6,-41-13,26-2,44-8,-60-1,29-9,-2-6,1-5,89-53,23-36,21-38,14-32,10-34,24-45,29-59,23-40,4-11,-3 25,0 14,2 16,-17 24,-20 27,-35 27,-25 28,-17 14,-8 1,-6-5,2-14,6-18,-8 2,-16 13,-13 26,-14 23,-23 33,-16 25,-20 16,-14 19,-16 14,-11 11,-12 10,-6 5,-4-3,-4-5,-4-5,-2-5,-2 2,0 4,-3 3,-8 2,6 42,2-1,-1 1,0 0,0 1,-1-1,-3-5,-1 1,-9-10,2 6,1 0,-3 1,-50-36,29 29,-7-3,-7 3,-7 0,-77-19,-12 10,-25 9,-11 9,2 9,-21 14,-9 10,-12 13,-16 5,-3 2,-5 7,-7 7,-4 12,0 10,5 19,1 15,6 11,14 7,-1 22,-4 19,10 6,-6 21,0 9,6 12,2 9,13 2,6-6,14-4,17-21,23-22,21-21,23-25,20-22,19-16,15-16,12-14,11-10,10-11,5-3,7-3,5-5,5-1,3-23,-1-1,0 0,0 0,0 0,1 0,0 1,3 2,-1-1,0 0,1 0,4 4,5-2,-2 1,0-2,9 5,22 8,2-1,12-3,11 0,101 10,42-19,48-19,37-23,51-33,69-55,34-37,8-29,22-20,-3-1,-35 11,-23 14,-14-6,-10-11,-25 1,-29-3,1-14,-24 10,-9 7,-37 24,-34 17,-36 21,-31 21,-35 9,-95 70,-4 1,1-4,-6 5,-1-3,-1-2,-6 4,-2 0,8-18,-11 17,-1-3,0-3,-6 11,-1-1,3-17,-6 20,-1-1,-1-9,-1 11,0-31,-4 35,-1 2,-3-15,0 15,0 1,-6-17,-2 12,2 3,-2 1,-3-7,-13-17,-24-35,-64-74,30 64,-5 0,-138-103,-49 0,-24 19,-47 14,-9 34,-36 31,5 32,-4 28,6 10,3 14,9 0,15 6,13 3,-2 6,8 1,12 12,26 0,27-1,16 4,14 4,25-2,15 3,20 2,15 0,18 2,5 8,10 9,15 4,16 4,67-29,-9 9,21-12,-15 15,24-18,1 2,-4 5,9-8,2-1,0 2,-2 2,2 0,1 0,-7 18,10-17,-1 1,2 0,-1 2,1 7,0-1,0 10,2 1,1 27,3-22,5 32,2-41,-1 0,10 29,-3-29,0 0,2 0,5 6,9 17,30 38,-5-18,7 3,74 74,22 5,34 10,35 4,19-8,12-16,27-18,13-22,7-24,31-16,9-23,10-17,3-14,17-15,17-7,-14-8,-6-1,-7 2,8 3,-31 7,-4 3,-17 8,-12 8,-30 7,-44-2,-47-2,-40-6,-41-6,-87-8,-1 1,0-1,0-1,-10-1,-3 1,1 0,0 0,-1 0,0-1,0 0,0-1,1 0,3-13,-2 7,-1 0,0-1,-1 0,0-1,-1 0,1-2,13-51,-3 7,3-31,23-188,-13-42,-17-25,-29-55,-23-6,-22 15,-18 26,-20 22,-26-3,-23 8,-16 14,-14 28,-18 14,-20 7,-17-5,-24-14,-6 0,-10 4,-2 7,0 19,16 16,11 16,10 21,8 21,4 22,17 22,27 26,17 25,24 16,14 21,4 13,-15 3,-4 11,9 9,14 9,70 11,-7 3,-27 3,16 6,14 3,47-10,1 0,-1 0,0 1,1 0,0 1,-1 0,1-1,1 2,-1-1,1 0,0 3,-3 3,1-1,1 1,-5 9,-23 58,4 13,0 34,2 31,7 14,7 45,18 47,17 37,22 56,21 21,25 51,29 13,38 84,4-27,14-18,2-34,-3-32,0-42,-10-58,-3-42,0-37,7-15,2-5,1-5,11-11,-2-11,-2-22,-12-28,-13-25,-96-77,28 12,-31-20,24 5,-33-16,38 6,-36-12,23 0,40-1,-1-8,-7-3,-16-2,-4-7,-5-5,-49 6,-2 0,1-2,16-9,2-4,1-7,13-14,4-11,-2-3,2-14,11-19,76-105,2-18,-1-11,-6-31,-7-36,-11-27,-25 0,-17-10,-53 161,-3-11,7-192,-30 193,-5-24,-21-218,-13-14,-14-31,-6 22,-8 18,-10 17,-10-21,9 84,0-7,13 79,8 33,14 60,5 26,5 40,5 22,4 18,0 19,4 10,2 15,1 11,0 10,0 6,-8 10,-16 23,-44 35,-36 42,-18 19,-22 50,89-79,-27 45,43-47,-43 96,37-64,-9 42,20-38,-4 32,16-32,-2 33,16-44,-3 65,12-42,5 38,6-15,7 4,22 156,14-3,15-3,13-14,12-17,-1-25,-1-32,-1-31,4-20,6-8,15 8,5 4,12 5,10 2,5-10,-1-19,-7-23,-5-17,-8-10,-1-19,-8-11,-5-13,-61-46,13 6,-23-16,-2-1,6-1,-2-1,29 2,-32-9,1 0,3-3,-4-2,-2-2,14-4,-7 0,27-12,-34 7,-2 0,17-12,8-8,6-8,64-55,15-36,26-50,7-46,1-23,-11-8,-6-18,-2-50,-6-40,-9-9,-5-47,9-55,0-14,-11 22,-10 44,-17 29,-16 36,-19 26,-20 75,-18 36,-14 58,-14 128,0 1,-3-7,2 22,-2 3,0 0,-2-5,2 14,0 2,0 0,-1 0,0 0,-4-7,5 9,0 1,-1-1,-1 1,1 1,-5-6,6 5,-2 2,1-1,-1 1,0 0,-1-1,-19-14,4 5,0 5,3 4,0 3,2-2,1 1,-5 1,-2 0,-6 1,-17 0,-25 14,21 2,0 2,-73 35,-12 24,93-38,0-3,-28 32,8 15,6-8,-15 33,-111 198,1 37,-1 42,2 45,13 13,26-32,12-8,9-3,10 4,15-19,18-36,9-10,8-1,4-15,9-26,5-38,3-44,4-40,3-25,7-11,-1-11,6-11,2-7,-1-7,4-7,3-9,4-14,2-10,2-8,2-7,6-7,-5-36,1 1,-1-1,1 0,0 1,0-1,2 2,-2-3,1 0,-1 0,0 0,1-1,0 1,0-1,-1 0,2 1,4 1,-1 0,0 0,1-1,2 0,49 9,24-5,22-4,20-15,-81-3,-2 1,26-12,2-9,46-31,-14-7,22-22,124-128,16-38,40-59,40-50,46-63,-11-1,-10 4,-15 26,-19 14,-24 8,-45 37,-47 47,-42 45,-46 60,-29 43,-25 21,-18 24,-12 16,-35 60,8-22,3-21,-10 6,-6 5,-5 2,-4 4,-8 2,-8-1,-8 1,19 43,0-1,-1 1,-4-4,1 2,0 0,-8-5,-1 4,2 2,-10-4,-9-2,-14-3,-1 6,-13-1,-75-3,82 22,1 0,-3 4,-9 7,-60 21,46-3,-56 31,36-7,-27 23,-103 89,0 23,8 14,7-2,15 2,-2 23,14 4,2 32,19-6,4 1,4 2,5 11,3 3,-1 11,15-15,10-17,15-14,5 6,2 13,8 13,5-9,11-14,4-21,7-14,-2-7,7-13,5-24,12-22,7-25,11-21,6-17,9-10,7-13,4-8,5-9,2-2,3-8,2-7,4 1,8-3,7 0,-16-23,-1 1,0-1,0 0,2 0,7 2,-1-2,10 2,-1-5,-1 0,11-2,4-6,35-9,-3-11,21-12,3-14,19-18,189-152,90-102,78-90,41-31,79-59,0-20,-27 15,-32 30,-63 72,-62 70,-67 73,-80 63,-69 56,-56 45,-49 36,-36 26,-45 34,-1 3,0-1,0 0,-1 0,1 0,1-3,-2 4,-2 2,0-1,0 1,1 0,-1-1,0 1,0-1,1 1,-1-1,0 1,0-1,0 1,0-1,0 1,1-1,-1 1,0-1,0 1,0-1,0 1,0-1,0 1,-1-1,1 1,0-1,0 1,0-1,0 1,0-1,-1 1,0-3,0 2,0-1,0 1,0 0,0 0,-1 0,1 0,0 0,-1 0,1 0,-1 0,1 1,-55-23,-51-17,-50-20,-54-3,-31 3,-44 4,-15 8,-8 15,6 19,12 22,166 8,-37 12,38 1,-29 16,41-2,-55 31,-112 77,-12 30,-3 7,-5 10,-29 21,-16 30,7 18,22 12,31-9,45-27,30-20,36-7,27-10,102-131,-26 57,31-53,-12 41,31-62,2 0,-5 28,8-27,3 3,1 4,1 2,1 46,7-43,4 51,4-60,2 0,3 8,7 18,16 45,34 103,17-1,11-11,-50-136,21 31,-18-45,39 47,-38-66,0-1,18 12,-1-7,57 37,-38-37,45 18,-23-24,36 10,-31-25,53 9,-24-15,7-7,149 2,14-17,12-25,-9-6,-12-7,-23-4,-28-1,-31-1,-36 6,-44 4,-33 0,-31 3,-28 2,-18 4,-14 2,-16 11,0 1,0 0,0 0,-1 0,1 0,-1 0,1-1,-1 1,1 0,-1 0,0-1,1 0,6-14,-3-11,-1-3,-4-16,-17-49,-17-35,-34-54,-40-39,43 114,-16-20,-98-114,84 136,-36-28,-135-104,-23 21,-13 20,151 117,-17-1,24 22,-35-4,44 27,-70-6,61 20,-43 5,50 19,-95 15,61 4,-25 16,-219 64,0 17,-14 14,5 8,21-2,28-4,50-24,66-23,68-24,62-16,49-17,38-9,40-19,2-1,-1 1,1-1,0 1,0 0,0 0,0-1,0 1,0 0,0 0,1 0,-1 0,0 0,0 1,0 0,1-1,0 0,0-1,0 1,0 0,0 0,1-1,-1 1,0 0,0-1,0 1,0-1,1 1,-1 0,0-1,1 1,-1-1,0 1,1-1,-1 1,1-1,-1 1,1-1,-1 1,0-1,1 1,18 12,-4-3,6 3,83 50,46 40,44 41,38 40,39 34,27 43,60 71,63 58,45 36,11-9,25-21,29-8,-41-48,-24-28,-26-25,-48-51,-57-43,-59-45,-57-49,-47-33,-118-48,25 1,-45-11,29 0,-43-4,0-3,7-2,22-2,-17-4,-28 6,-2 0,1 0,-1-1,1 1,-1-1,0 1,2-3,-2 3,-1 0,0-1,0 1,1-1,-1 1,0-1,0 1,-1-1,1 0,1-1,-1-2,0 2,0-1,0 0,-1 0,1 1,-1-4,2-40,-3-16,-11-33,1 49,-7-22,-19-63,13 69,-7-14,-41-83,-19-22,-37-65,-26-44,-37-22,-40-28,-70-72,-66-87,-17 9,-26 13,14 71,22 74,259 247,-120-69,150 105,-1 6,-61-19,76 34,-1 6,-1 4,-2 4,12 3,0 4,0 5,-14 2,19 0,-1 6,-55 12,60-9,-1 5,-27 13,44-13,2 2,-1 3,-3 4,14-9,1 3,1 1,-15 15,18-11,3-2,1 0,1 2,-8 13,1 3,3-2,2 1,-6 17,3 3,1 2,-7 35,8-7,-11 84,12-28,5 8,5 210,24 62,31 16,26 5,41 68,19 20,9-10,19 26,3 31,-6-48,-15-58,-17-55,-20-46,-20-43,-19-49,-22-59,-18-59,-13-54,-9-42,-5-26,-3-18,-1-9,3-7,3-4,4-6,6-10,12-19,8-39,21-61,7-56,3-39,12-85,13-164,-1-27,-7-68,-10-69,-18-4,-28 29,-35-3,-22 68,-21 82,26 287,-12-17,15 88,-25-69,28 113,-1 5,-22-40,24 57,-2 3,-1 2,-11-12,7 6,-4 4,-14-14,15 19,-3 3,-8-6,-3-2,-15-7,-39-24,9 13,5 9,6 5,3 12,6 11,6 9,44 13,2 2,-12 0,11 3,1 0,-15 5,12-1,1 2,-15 7,14 0,0-2,1 2,-1 3,-15 16,-24 32,4 6,-4 14,-77 131,-13 75,-8 62,11 21,7 12,2 53,20 2,19-9,16-42,19-14,20-21,9-9,13-23,9-37,7-38,11-21,9-20,7-8,9-17,-2-22,-3-31,0-28,-6-27,0-20,-5-17,-1-13,1-10,-13-18,0 2,0-1,0 1,0 0,0 0,0 0,-1-1,1 1,0 0,0-1,0 1,-1-1,1 1,0-1,0 1,-1-1,1 0,0 1,-1-1,1 0,13-25,-4 6,4-12,10-43,-1-3,34-136,3-56,19-130,14-113,6-51,26-224,-3-52,15-104,-5-31,-15 102,-27 126,-28 132,-25 155,-20 116,-16 116,-2 190,-1 5,-2-1,-3-10,6 28,-1 5,-1 0,0 1,0-1,-1 0,0 1,-1-2,3 5,-1 3,1 0,0 0,-1 1,1-1,-1 0,0 1,0 0,0 0,-1 0,1 0,-3-1,1-3,-1 4,1 0,-1 0,1 0,-1 1,0 0,0 0,-1 0,-7-2,0 2,0 0,-12 1,0 5,2 0,-23 7,-86 32,-27 35,90-33,-33 26,-95 85,-22 43,-24 64,-42 98,-11 52,13 31,2 60,22 45,12 55,27-34,18 11,20-11,30-55,30-72,18-56,26-60,23-55,20-42,11-49,11-36,12-88,1 4,2 33,5-15,3-14,6 0,6 8,9 6,6 16,3 3,-1 2,1-8,-5-17,-5-18,2-9,-25-43,-1 1,1 0,0 0,6 3,-6-4,0-1,0 0,1-1,5 2,-4-3,-1-1,0 0,0 0,0-1,4 0,3 0,0-2,-1 0,3-2,49-12,-28 1,8-6,50-32,-45 18,1-4,60-43,5-9,0-18,18-37,-65 46,21-37,104-229,4-45,36-122,18-157,-15 8,7-91,-10-11,-31 55,-30 70,-43 82,-36 90,-36 91,-44 271,-4-57,-5 102,-7-68,0 108,-1 3,-1 0,-5-13,6 33,0 1,-1 2,-1-1,0 0,-1 1,-3-7,6 8,-2 3,-1 0,1 0,-2 1,1 0,-6-6,3 1,-1 3,1 1,-2 0,-6-4,-3-1,1 2,0 2,-3-1,-11-2,0 1,-2 1,-14-2,-22 0,-67-5,-17 13,77 12,-21 6,-100 29,97-7,-17 11,4 6,-2 9,-120 85,136-66,-48 48,-137 158,-32 72,-29 69,-27 85,-12 71,31-14,22-17,42-35,49-40,44-48,51-68,31-27,29-31,24-46,23-39,15-53,12-38,8-30,6-24,1-12,1-5,1-12,6 1,3 6,6 4,5 8,5 9,-2 2,1 4,3-2,1 2,3-6,2-9,-1-9,0-12,1-5,-27-31,0 1,-1-1,8 3,-7-4,0-1,1 0,7 0,-5-3,-1 0,0 0,0-1,0-1,11-4,-1 0,8-4,1-7,-2 1,9-8,12-16,26-25,88-94,35-32,28-43,20-37,12-34,-7-19,-16 7,-18 0,-4-29,-12-8,-20-7,-23 13,-13-42,-11-19,-16-7,-24 31,-22 33,-27 40,-31 173,-6-1,-6 52,-7-70,-1 97,-2 1,-8-37,6 52,-2 0,-2 1,-5-10,6 20,-1 1,-3 0,-12-21,11 28,1 3,-1 1,-1 0,-17-15,4 10,2 4,-1 1,0 2,-2 1,-23-11,-1 4,-28-8,2 7,-67-10,51 23,-71-1,42 19,-77 14,-183 53,-29 58,-85 80,-50 71,2 23,-52 57,8 29,19 31,57-2,16 21,62-35,66-29,71-43,72-51,67-63,54-58,82-118,-8 22,2-3,30-55,1-3,1 0,0 0,0 1,0-1,0 0,1 1,-1 2,-1-3,2-2,0-1,0 1,0 0,-1-1,1 1,0 0,0-1,0 1,0 0,1-1,-1 1,0 0,0-1,0 1,0 0,0-1,1 1,-1-1,0 1,1 0,-1-1,1 1,-1 0,0-1,1 1,-1-1,1 0,-1 1,1-1,-1 0,1 0,-1 0,1 1,-1-1,1 0,0 0,-1 0,1 0,-1 0,1 0,-1 0,1-1,0 1,-1 0,1 0,36-14,46-22,62-29,47-28,35-28,38-22,85-27,60-12,51-15,97-65,56-40,-8-18,25-32,-56 22,-28 18,-47 19,-64 27,-64 15,-47 0,-51 18,-49 29,-47 23,-47 42,-37 33,-67 72,6-12,-25 34,-2 1,0 1,-1-2,4-8,-6 11,-2 3,1 0,-1 0,0 0,0-1,0 1,-1-1,0-5,-1-1,0 3,-1-1,0 1,0 0,-1 0,-1-5,-4 0,1-1,-1 2,0-1,-10-12,-5 2,2 1,-2 1,-6-4,-30-23,-26-13,7 17,-38-17,-1 10,-5 5,-154-47,-42 10,-42 12,-23 11,-12 12,-26 14,0 16,29 17,22 14,22 17,29 16,42 12,55 3,46 1,49-11,91-33,-10 8,32-18,2 2,1 0,-1 0,-14 12,24-18,1-1,1 0,-1 0,0 0,1 0,-1 0,1 0,-1 0,1 0,-1 0,1 0,-1 0,1 0,0 0,-1 2,1 0,0-1,0 0,0-1,1 1,-1 0,0 0,1 0,-1-1,1 1,-1 0,1-1,0 2,10 12,-3-4,1 0,2 2,88 76,59 25,52 20,48 11,82 9,34 5,72 0,74-3,-4-32,51-48,-18-55,-327-30,58-17,-111-2,126-40,-144 27,95-49,-104 36,43-34,-94 41,68-52,-114 68,-3-2,-2-2,19-22,-32 27,-4 2,-1-1,-1-1,-2-2,4-7,-6 5,-2 0,-1 0,-1-1,-2-1,4-18,-4 14,-2-5,-1 0,-2-1,-1-13,-3 18,-2-3,-1 0,-1 1,-5-21,1 24,-2-2,-1 0,-2 1,-8-17,1 11,-1 2,-2 2,-1 0,-3-1,-20-30,-1 5,-21-20,-18-15,-39-31,-141-115,-51-2,-76 1,-32 23,-33 36,7 38,-9 48,28 39,50 31,64 25,56 20,173-2,-23 11,-37 9,111-18,-23 11,47-17,2 2,0 0,0 1,0 1,6-6,3 1,-1-1,1 1,0 0,-1 0,1 0,0 0,0 0,0 1,-1 1,1-1,1-2,1 1,-1-1,0 0,1 1,0-1,-1 1,1-1,0 0,-1 1,1-1,0 1,0-1,0 1,0-1,0 1,1-1,-1 1,0 0,2 6,0-2,0 0,0 0,1 0,-1-1,4 6,21 42,100 90,46 41,83 48,42 9,24-3,32-15,5-22,7-19,-11-29,5-28,-30-37,-30-35,-170-39,13-7,-53-6,54-11,-69 3,48-16,-70 11,49-20,-69 21,-2-3,21-13,-37 18,-1-1,-1 0,0 0,-1-1,5-7,-9 8,-1 2,-1-2,0 1,0-1,0 0,-1-1,-1 1,1-2,-2-21,1 10,-1 0,-1-1,-1 1,0-1,-2-6,-9-60,0 6,-11-38,-14-39,-14-31,-73-190,-38-34,-33-30,-42-32,-11 12,-29-12,-7 31,10 48,11 61,25 65,152 188,-44-33,58 55,-36-18,67 52,-1 4,-24-10,40 21,-1 3,1 1,-18-3,24 6,1 2,-1 2,1 1,-2 0,7-1,-1 2,1 1,0 1,-3 1,4-3,2 3,0-1,-9 5,12-5,1 0,0 1,1 1,-1-1,-2 3,5-3,0-1,0 1,0-1,1 1,-1 0,1 0,-1 0,1 0,-1 1,0 1,0 6,0-4,0 1,1-1,0 1,0-1,0 6,5 29,-1-7,3 12,27 135,25 44,28 57,41 71,48 61,-16-46,-43-163,18 23,141 188,48 15,14-42,-6-50,-183-209,36 20,-67-64,80 40,-99-68,93 34,-111-56,86 21,-103-36,66 7,-95-21,1-3,-1-2,7-2,-23 1,-1-2,0-1,0 0,15-6,-20 1,-4 3,0-1,0 0,0 0,0-1,-1 0,0-1,0 0,3-4,3-8,-2 2,-1 0,0-1,-1 0,0 0,0-5,10-29,-1-1,6-38,-3 2,4-52,6-108,-23 114,-4-7,-13-197,-25-22,-27-15,20 192,-6-1,-65-175,-14 21,-3 37,6 51,16 53,67 132,-14-14,33 51,0 2,-17-15,24 26,0 3,0 1,0 0,-3 1,6 2,1 3,-1 0,0 1,0 0,-3 1,5-2,-2 3,1 1,-1-1,-5 1,4 0,1 1,0 1,-6 0,-23 4,10 3,7 3,18-3,2-3,1 0,-1 1,0-1,1 1,0-1,-1 3,-10 39,-4 25,-15 114,8 54,14 96,22 132,17 32,23 44,28 46,23-22,19-56,-71-340,39 88,-34-111,48 81,-49-119,65 95,-59-107,58 63,-57-78,41 34,-47-58,50 38,-65-64,1-2,29 15,-37-27,1-1,0-3,10 2,-18-10,-1-2,0 0,0-2,19-1,-20-3,1-1,-1-2,0-1,24-8,-20-2,-1 1,-1 0,-1-3,24-18,-7-3,-3 0,-1-2,12-18,19-47,-8 8,18-40,173-355,14-70,26-101,27-116,-24 31,-36 59,-49 72,-49 84,-47 106,-44 106,-54 231,1-52,-12 102,-3 2,-2 1,-1-3,2 25,-2 1,-1 1,0 0,-1 0,-2-12,3 18,0 3,0 0,0 0,0 0,0 0,-1 1,0-1,1 1,-1-1,-1 1,1 0,-2-3,3 0,-2 4,1-1,0 1,-1-1,1 1,-1 0,1 0,-1 0,0 1,1-1,-3 0,-2-2,2 2,-1 1,0-1,0 1,1 0,-6 1,-10-3,1 3,-1 1,-57 3,-7 2,3 6,2 9,1 9,61-16,0-2,2 0,-15 15,6 6,3-5,0 2,-5 12,-19 41,-21 52,-48 137,3 51,-9 133,10 45,13 34,8 41,22-9,20-57,27-62,23-50,19-49,16-46,2-54,3-54,-24-123,5 3,11 30,-27-89,-1-1,1 0,6 8,-8-13,0-2,0-1,1 0,-1-1,3 3,-3-3,0-2,0 1,0-1,0-1,4 3,-1-2,-2-1,1-1,-1 1,1-2,3 1,-1-2,-2 0,1-1,0 0,0 0,6-2,4-7,-3 3,1-2,13-10,24-34,35-41,-9-17,25-45,115-208,52-142,43-136,-1 6,40-68,31-75,-39 59,-43 62,-51 68,-62 72,-56 89,-91 275,-2-22,-20 85,3-52,-19 111,-1 3,-1 0,-2 0,-1-11,3 29,-3 2,1-1,-2 1,1 1,-1-1,0 0,0 0,-1 1,-1-5,1 3,1 6,0-1,-1 0,1 1,-1-1,0 1,0 0,-1 0,1 1,-1-1,1 1,-5-3,1 0,0 2,-1 0,1 0,0 1,-1 0,0 1,1 0,-5 0,-14 0,2 1,1 1,-22 4,-22 6,-29 12,22 8,-60 29,42-5,-55 40,33-1,-55 56,-128 145,-13 37,-41 113,-20 113,16 21,10 31,-4 153,48-42,51-26,45 50,51-68,54-108,69-345,8 18,17-132,3-1,6 44,0-90,2-3,2-1,14 54,-12-74,1-3,1-1,1 0,1-1,15 26,-10-26,0-2,1-2,1-1,1-1,16 16,-10-12,3-2,1-1,1-2,12 6,-3-9,-1-1,1-3,0-1,11 0,6-7,-2 0,1-3,47-1,-18-9,3-3,53-14,-32-5,3-6,7-8,87-44,24-23,255-143,-7-33,-40-27,-254 158,24-34,119-132,-203 182,3-17,58-80,-128 153,6-18,-39 59,-3-1,4-12,-13 28,-3 1,8-23,-13 34,-3 2,1 0,-1 0,0-1,1-7,-2 11,-1 2,0 0,0 0,0-1,0 1,0 0,0 0,-1 0,1 0,-1 0,0-1,0 1,0-3,0 1,-1 1,0 0,0 0,0 0,0 0,-1 0,0 0,-6-10,1 3,-10-9,-7 0,-21-15,-54-33,-44-3,-50 0,87 46,-24-1,8 13,-28 4,47 15,-94 15,81 3,-87 30,-135 65,2 40,216-86,-78 61,103-50,4-1,-34 44,21-13,-83 122,54-57,5 15,6 6,8 7,-88 211,131-241,-15 64,26-61,5 12,-24 130,59-216,-3 53,15-85,4-3,2 17,6-31,0-6,2 0,5 19,0-11,3-2,18 52,-10-44,4 0,13 23,0-9,36 56,-33-74,2 0,15 13,-15-31,0 0,2-2,6 2,18 3,-3-4,50 22,-26-26,3-2,25 3,13-2,67 3,166 7,56-23,-2-16,-15-19,-8-14,-26-15,-41-4,-63-1,-59 5,-49 0,-106 24,8-6,-36 14,-1-3,5-3,16-11,-42 25,0-1,0 0,0 1,0-1,-1 0,1 1,0-1,0 0,-1 0,1 0,-1 0,1 0,0 0,-1 0,0 0,1 0,-1 0,1 0,-1 0,0-1,0 1,-3-4,2 2,0 1,-1-1,0 1,1 0,-1-1,0 1,0 0,0 0,0 1,0-1,-1 0,1 1,-37-17,6 3,-3 0,-177-44,-55-2,-99-9,-89 12,-26 16,-27 40,-7 38,19 48,59 25,41 28,48 2,61-3,48-2,159-83,-24 25,67-44,2 0,-31 36,39-38,3 2,1 0,-7 14,12-16,1 1,2 1,-7 19,10-21,2 0,1 2,-4 20,6-18,2-1,2 1,-1 16,4-24,0 3,2-1,1 0,1 5,4-1,-1-3,1-1,1 1,5 10,7-1,-3-3,2 0,1-2,3 1,45 64,30 28,106 135,36 29,57 24,40-3,5-25,-23-38,-16-29,-25-29,-33-31,-38-34,-40-39,-41-27,-93-45,22 4,-39-12,-2-3,15 2,-21-3,-2-1,0-1,0 0,5 0,-9-2,-1 2,1 0,-1-1,0 1,0-1,0 1,0-1,0 1,0-1,-1 0,1 0,0 0,0 1,0-1,0 0,-1 0,1 0,0 0,-1-1,1 1,1-9,0 4,-1 0,0-1,0 1,-1-1,1 1,-1-4,-2-27,-4-30,-5 5,-5-16,-8-4,-10-20,-67-157,-48-74,-23-28,-14-22,-47-68,-53-100,-12 19,-17 15,-43-66,19 36,17 55,22 81,29 87,184 230,-60-47,87 86,-2 6,-16-7,40 30,1 4,0 2,-23-7,30 12,1 4,0 2,-1 2,-1 1,4-2,-1 4,0 1,-13 2,18 0,0 3,0 0,-13 5,7-4,0 3,0 3,7-2,0 2,-8 5,13-5,0 0,-11 11,12-10,1 3,-4 4,5 5,2-6,1 1,-7 16,1 14,2-6,-8 33,-35 168,11 52,14 75,30 115,16 5,17-14,30 52,25 8,18-33,10-44,19-26,9 4,-13-46,-23-59,-25-77,-23-62,-17-62,-16-45,-11-34,-8-24,-5-13,0-13,5-40,10-111,1-110,0-63,-4-99,-4-211,-3-9,9-193,-8 6,0 29,-3-24,-2 90,-6 123,-6 123,-8 128,10 250,-9-27,13 97,-2 4,-1 1,-4-12,9 33,0 4,0 0,-1 0,0 1,-1-1,0 1,-5-8,7 9,0 4,0 0,0 1,0-1,0 1,-1 0,1 0,-1 0,1 1,-1-1,0 1,-3-1,1 0,0 1,0 1,1 0,-1 0,1 1,-1-1,0 2,1-1,-1 1,-1 0,-13 6,4-1,-1 1,1 1,-13 8,-6 9,0 2,-15 15,-18 28,-23 29,2 44,-43 77,-99 224,0 46,-16 109,25 29,30-35,31 0,30 19,34-41,28-44,25 47,21-20,15-46,10-106,17-49,2-93,25 24,-2-62,11-1,-9-43,-10-44,-3-38,-7-26,-21-61,0 0,0-1,0 0,2 3,-4-7,-1-1,1 1,0-1,0 0,1 0,-1-1,2 2,-3-2,1 0,0 0,0-1,0 0,-1 1,1-2,3 2,18 1,-1-7,-16-7,-2 5,0 1,-1-2,1 1,-1-1,0 0,13-32,11-32,32-111,17-73,2-30,23-105,8-101,-2-5,3-12,12-90,-3 13,-11 36,-20 10,-25 51,-22 56,-25 76,-15 248,-7-47,3 101,-3 4,-8-36,10 64,-1 4,-1-1,0 1,-1 0,-7-15,7 18,1 5,0 0,-1 0,-1 0,1 1,-1 0,-1 1,1-1,-4-1,1 1,0 1,0 1,0 0,-1 1,0 0,-1 1,-10-5,1 2,-1 2,0 0,-4 2,-26-4,-48 2,34 11,-54 11,-97 31,114-10,-40 20,9 14,-30 24,22 6,-41 38,-156 155,-2 20,14 15,15 4,19 9,18-1,37-25,33-31,21-22,26-25,27-19,28-40,29-45,27-41,19-31,28-60,-1-1,0 1,1 0,-1 0,1-1,0 1,-1 0,1 0,0 0,0-1,0 1,0 0,0 0,0 0,0-1,1 3,1-4,0 0,-1 1,0-1,1 0,-1 1,0-1,1 0,-1 0,0 0,1 0,-1 0,0 0,1-1,-1 1,0 0,1-1,-1 1,0-1,0 0,2 0,10-10,1 2,-1-1,7-8,81-74,42-46,34-24,34-32,23-30,21-42,17-41,-14 5,-17 6,-21 4,-18-18,-30 5,-34 22,-84 157,-3-6,24-84,-52 140,1-19,-13 49,4-42,-13 64,0 2,-1 0,-1-19,-1 20,-1 2,-1 1,0 0,-3-9,1 11,0 0,-1 1,-1-1,1 2,-3-3,-9-10,3 4,-2 1,-12-13,-11-1,3 2,-22-13,4 12,-3 0,-5 1,-9 4,0 2,-4 3,-2 7,-2 2,-12 3,8 14,3 0,-54 11,20 10,2 4,-10 10,-43 21,-51 32,-212 110,-29 49,3 34,23 21,29 20,40-11,48-29,57-41,62-52,56-41,49-47,38-35,47-59,3-2,-1-1,1 1,0 0,0 0,0 4,1-7,2-2,-1 1,1-1,-1 1,1-1,0 1,0 0,0-1,-1 1,1 0,1-1,-1 1,0 0,0-1,0 1,1-1,-1 1,1 0,1 3,-1-2,1 0,-1 0,1-1,0 1,0-1,0 1,0-1,0 0,1 0,0 1,16 7,-2-1,-1-1,6 1,96 28,30-5,36-12,36-23,-95-13,13-7,164-50,51-55,84-64,18-62,77-121,5-48,-32-9,-60 19,-28-36,-248 234,39-70,106-188,-65 45,-61 56,-140 262,27-89,-49 129,-5 0,5-37,-19 72,-1 2,-2 0,-1 0,-1 0,-2-4,1 18,-2 1,0-1,-1 1,-1 0,-1 0,0 0,-4-11,0 10,2 4,-1 0,-1 1,0-1,-1 2,0 0,0 0,-8-7,-5-2,1 3,-1 0,0 1,-2 2,-10-5,-9-1,-2 1,-1 3,-24-6,-13 2,-2 4,-6 4,-26 4,-67 6,20 11,-15 11,-229 64,1 27,-45 49,-22 17,-7 12,5-9,12-10,32-19,47-15,57-20,62-15,62-14,53-20,110-43,-17 11,-2 5,53-34,3 0,0-1,0 1,0 0,0 0,0 1,2-4,1 0,0 0,0 0,1 0,-1 0,0 0,1 0,-1 0,1 0,-1 0,1 0,0 1,-1-1,1 0,0 0,0 0,-1 1,1 1,0-2,1 0,-1 1,0-1,1 0,-1 0,0 0,1 0,-1 1,1-1,0 0,-1 0,1 0,0 0,-1 0,1 0,0 0,8 5,-2-1,0 0,0-1,5 2,35 13,-1-2,119 31,65-6,51-9,76-20,49-17,65-25,82-35,-15-20,18-29,-47-11,-51-11,-75 9,-75 13,-68 6,-148 60,11-13,-62 28,-3 3,-1-3,6-8,-9 4,-4 1,0-2,11-22,-18 19,-1 0,-1-1,16-45,-18 37,0-5,-3-1,0-11,-4 12,-2-3,-3-1,0-8,-4 6,-2 0,-3 0,-2-8,-6 3,0 4,-2-1,-9-24,-12-29,-40-92,14 66,-32-50,18 61,-54-75,38 82,-73-79,33 59,-46-32,34 56,-88-58,80 76,-87-40,64 47,-43-5,70 42,-94-20,99 40,-89-5,109 27,-109 5,117 10,-84 17,111-6,-2 6,-3 6,2-1,-48 25,-48 28,36-4,33-12,33-13,28-11,49-30,1-1,0 0,0 0,0 0,0 1,-1 2,4-5,0 0,0-1,1 1,-1-1,0 1,1 0,-1-1,1 1,0 0,-1-1,1 1,0 0,0 0,0-1,0 1,0 0,0 0,0 0,3 3,-1-1,0 0,0 0,0-1,0 1,1-1,-1 1,1-1,0 0,2 2,16 17,1-2,1-1,77 69,48 43,60 50,38 35,32 25,36 10,33 4,2-20,13-4,-10-16,-21-28,-41-34,-51-38,-55-34,-48-32,-99-37,21 1,-41-8,-1-3,11 0,-20 0,-1-2,0 0,0 0,5-2,-9 1,0 0,-1 1,0-1,0 1,0-1,0 0,0 1,0-1,0 0,0 0,0 0,0 0,0 0,-1 0,1 0,0 0,-1 0,1-1,4-12,-3 6,0-1,0 0,-1 0,1-7,0-30,-1-18,-11-98,-16-65,-31-130,-14-48,-29-70,-56-156,-11-4,-8 28,-10 33,1 73,1 72,13 90,115 244,-55-72,74 116,-2 2,-39-36,49 51,-3 5,-1 1,-7-4,20 15,-1 3,-1 1,0 1,-6-1,14 4,-1 3,1 0,-1 2,0 0,-2 1,7-2,0 3,0 1,0 0,0 1,-7 0,10-1,0 1,1 0,-1 1,1 0,0 1,-4 1,5-4,0 2,1 1,0-1,-1 1,1 0,-3 2,4-3,0 1,0-1,0 1,1 0,-1-1,0 1,1 0,-1 0,1 1,-1 0,1 0,0-1,0 1,0 0,0 0,0 0,0 0,1 1,-2 16,2-4,0 13,7 22,4 16,25 92,-5-68,9 19,62 132,45 43,39 49,28 10,18 1,43-4,18-9,111 52,40 13,20-14,-21-42,-17-52,-37-66,-61-58,-54-45,-70-46,-51-27,-103-35,14-1,-37-7,-3-2,14-2,-20-2,-2 0,0-1,-1-1,2-1,1 0,0-2,-1-1,3-2,-3-3,-3 2,1-1,-1 0,1-4,12-17,-3 2,13-23,-4-21,-4 9,10-31,-6-11,20-81,-20 37,2-46,-16-6,-1-66,-13-262,-38 0,3 299,-21-76,-56-197,-15 66,1 77,76 244,-22-33,38 91,-1 3,-14-17,26 46,0 3,-1 0,-1 2,-2 0,8 7,0 4,0 1,-1 0,0 1,-10-5,10 5,0 2,-1 2,0 0,-15-4,15 4,-1 2,-1 1,-16 0,12 0,0 3,-14 2,-42 3,4 10,51-7,1 1,-2 1,6 0,0 0,-7 6,10 0,2-3,0 0,-10 15,5 1,2-3,0 2,-1 5,-13 35,-13 44,14-13,-8 40,12 1,-3 40,-4 284,25 24,24 44,46 180,14-22,25 35,54 77,10-69,5-94,6-97,-12-107,-15-93,-22-86,-83-176,23 28,-44-71,1-4,26 28,-37-44,1-1,0-1,1-1,10 5,-16-10,-1-2,1-1,0-1,0 0,0 0,10 1,-12-3,0-1,0-1,0 0,0 0,0-1,-1 0,1-1,6-2,1-7,-2 4,-1-1,0-1,-1 0,0-1,10-10,1-14,1 2,-2 0,16-34,11-25,17-52,-6-25,2-22,55-302,-10-26,4-88,-4-101,-11 17,17-66,1 5,-13 96,-23 118,-24 129,-23 101,-25 225,-4-56,-1 99,-2 3,-2 1,-3-15,5 29,-2 2,0 1,-1 0,0 0,-2 0,3 5,0 3,-1 0,0 0,0 1,-1 0,0 0,0 0,-1-2,0 2,-1 1,1 0,-1 1,-1 0,0 0,-6-3,1 2,0 0,0 1,-7-1,-10 0,3 1,-29-1,12 6,-2 2,-3 3,-8 7,-57 15,46-1,-57 28,34-9,-14 16,30-9,-43 37,27-13,-6 13,33-7,4-6,-18 33,-3 26,-50 99,41-49,-10 40,-68 202,14 86,26 51,35-14,31 24,37 4,30-44,8-313,9 17,-3-91,24 95,-22-150,3-2,20 48,-16-55,3-7,26 47,-22-48,5-3,11 13,-13-24,4-1,6 2,-5-7,1-5,4 0,-12-17,1-1,31 18,-36-31,-1-1,0-2,33 10,-38-21,1 2,0-2,1-1,-1-2,12-1,-8-5,1 1,-1-3,0-1,29-13,-23 1,-1 0,0-1,0-3,14-15,0-4,0-4,-2-3,-2-3,16-41,-5 8,34-75,151-343,0-35,29-125,19-130,5-86,31-214,-47 90,0 28,-35 96,-47 155,-57 165,-50 168,-40 142,-41 208,-3 6,0-27,-5 18,0 45,0-1,-1 1,1-1,0 0,-1 1,1-1,-1 1,1-1,-1 1,0 0,0-1,1 1,-2-1,2-5,-1 6,1-1,-1 1,0 0,0 0,0 0,0-1,0 1,0 0,0 1,-1-1,1 0,0 0,0 0,-1 1,1-1,0 1,-1-1,1 1,0 0,-1 0,1 0,0 0,-1 0,0 0,-7-3,1 3,-1 1,1 0,0 0,0 1,-3 2,-26 8,-22 13,-76 51,62-18,-26 24,-10 27,-4 14,-118 161,-7 37,0 37,-19 93,13 11,24-11,12 15,5 37,31-13,26-39,31-56,29-40,30-59,24-46,27-175,3 67,3-96,1 0,7 33,-4-53,0-2,1-1,1 0,1 0,1 1,3-2,-2-4,1 0,0 0,1-2,1 0,4 5,9 3,-2-1,1-2,1-1,11 5,3-3,2 0,1-2,11 2,15 0,1-3,12-1,37 1,32-5,174-14,12-26,41-39,34-26,-5-24,-22-9,-52-1,-61 13,-67 17,-61 16,-51 22,-77 47,-3 1,10-11,6-7,-27 25,-2 1,1 1,-1-1,1 0,-1 0,1 1,-1-1,1 0,-1 0,0 0,1 0,-1 0,0 0,0 0,1 0,-1 0,0 0,0 0,0 0,0-2,0 2,0 0,0-1,-1 1,1 0,0 0,-1-1,1 1,-1 0,0 0,1 0,-1 0,0 0,1 0,-2-1,-34-29,-40-16,-80-20,-75-10,-69-6,-33 6,-71 16,-20 21,5 22,1 39,28 34,229-18,-49 24,93-19,-92 49,136-50,0 3,-62 51,75-48,2 3,2 4,-6 11,8-8,2 6,-32 51,31-41,-43 85,57-88,4 3,-3 15,16-30,2 1,-12 58,17-52,4-1,-4 56,10-54,3 1,3 55,2-37,12 76,-4-90,2 3,5 6,-2-33,-1 1,2-2,10 18,-4-25,-2-2,2-1,1-1,10 9,8 4,1-3,1-2,10 4,22 12,2-3,9 0,175 97,35-15,11-16,17-14,-17-15,-17-12,-8-6,-20-18,-16-17,-28-17,-37-20,-39-7,-33-8,-88 8,-1-1,13-6,-20 8,-1-2,10-5,-22 10,1-1,0 0,0 0,-1 0,1 0,-1 0,1 0,-1-1,1 1,-1-1,0 1,1-2,-6 2,4 0,-2-1,1 1,0 0,0 0,0 0,0 0,0 0,-1 1,1-1,0 0,-1 1,1-1,0 1,-1 0,1-1,0 1,-2 0,-85-27,-64-16,-46-11,-41-17,-66-33,-58-16,-12-5,-10 4,-9 3,21 13,41 17,50 25,56 22,140 30,-5 5,50 4,0 3,-7 2,19-2,2 3,-14 6,29-8,0 2,1 0,0 1,0 1,0 0,2-1,3 0,-1 0,1 1,0-1,0 1,-5 7,4 0,1-3,0 0,1 0,0 1,1 0,-2 6,-1 12,1-2,0 0,0 18,0 11,0 43,7-20,4 33,4-32,9 44,-2-63,0 2,11 24,-1-23,1-1,19 31,20 25,27 31,162 240,50 31,26-2,50-1,55 3,-4-24,-25-49,-30-51,-25-61,-219-158,49 15,-86-48,75 20,-98-38,67 8,-102-25,1-4,0-2,1-2,-21 0,-2-2,1-1,-1-1,0-1,2-1,-10 4,-2-2,0 0,0-1,0 0,0 0,0-1,0 0,3-4,-3 3,-2 0,-1 1,0-1,0 0,0 0,-1 0,1 0,-1-1,0 1,2-7,0-3,-1 2,0 0,0-1,-2 0,1 0,-1-5,2-21,-1 0,-2-22,-3 3,-7-47,-1 47,-2 0,-3-7,-4 9,0-1,-14-24,-2 13,0 4,-17-21,-122-172,-33-19,-28 2,-73-18,-70 0,-12 34,-12 21,-19 43,23 47,31 49,212 68,-22 6,61 15,-69 7,86 5,-65 16,90-7,-68 22,91-18,1 2,-22 14,41-18,1 4,0 1,-6 6,10-9,3 2,0 2,1 1,8-3,3-4,1 1,0 0,0 1,-5 12,5 7,2-8,0 0,1 1,2 0,-2 12,-2 41,2-2,3 24,5 16,7 66,8-26,11 33,72 272,25 12,-7-61,-58-264,45 97,38 62,-87-201,12 9,19-11,-19-25,32 26,303 360,-20-30,-8-39,-74-83,-68-95,-74-83,-129-111,0-5,10 4,-30-17,-4-4,1-1,0 0,0 0,1-1,-1 0,2 0,-5-1,-2-1,0 0,-1 0,1 0,0 0,-1 0,1 0,0 0,0 0,-1-1,1 1,0 0,-1-1,1 1,-1 0,1-1,0 1,-1-1,1 1,-1-1,1 1,-1-1,1 0,-1 1,1-1,-1 0,0 1,1-1,-1 0,0 0,1 1,-1-1,0 0,0 0,0 0,1 0,-1 1,0-1,0 0,-16-366,-26-63,-47-280,-26-66,-19 3,-53-56,-34 23,-3 105,33 165,45 163,99 261,-10-6,47 105,3 2,-1-1,0 2,-3-3,8 10,1 1,0 0,0 0,-1 0,1 0,-1 0,0 1,1-1,-1 1,0 0,0 0,-1-1,1-9,1 10,0 0,0 0,0 0,0 1,0-1,-1 0,1 1,0 0,0-1,0 1,0 0,0 0,-1 1,1-1,0 0,0 1,0 0,0 0,0-1,0 1,0 1,0-1,0 0,0 1,1-1,-2 1,-2-5,0 7,1-1,0 1,0 0,0 0,1 0,-1 1,1 0,0-1,0 2,-2 4,-16 12,-7 25,-33 26,40-52,-1 1,-4 0,-11 10,-3-1,9-12,-25 12,12-9,-10 0,-51 15,-5-10,-9-9,0-10,6-6,63-7,-7-2,18 0,-22-8,-39-15,-2-10,6-6,9 4,5 1,9 9,5 7,10 7,7 7,7 6,5 3,8 2,6 1,1 10,17-2,1-3,1 0,0 1,1-1,-1 3,-13 32,4-5,0 1,-8 46,-3 18,-21 128,4 46,10 81,10 96,8-1,6 43,9 3,7 0,7-59,5-46,4-23,10-19,2-27,5-34,-4-43,4-36,7-20,3-20,0-24,-6-21,-4-28,-9-20,-2-22,-6-16,-3-16,-7-5,-1-7,-2-5,2-6,0-3,4-7,5-10,8-24,11-39,5-25,6-20,7-32,2-40,7-61,0-31,-7-11,-10 7,-12 18,-14-23,-13-4,-18 6,-11 23,-13-1,-18-1,-17 1,23 138,-5 1,10 45,-32-61,33 86,-3 0,-11-12,8 19,-2 2,-10-7,17 30,0 1,-1 2,-18-11,17 19,-1 0,-1 3,-26-10,17 11,-1 3,-49-9,39 12,-3 5,-7 2,18 7,1 2,-39 7,43-1,-2 3,-34 14,40-8,1 2,0 3,0 3,-4 4,2 3,-29 27,25-12,2 1,-23 33,11-7,-40 66,-55 106,4 45,5 60,13 30,19 2,24 0,15 19,22-2,13-7,15-29,13-14,13-18,18-2,8-25,5-32,4-27,5-17,-2-13,-2-21,-1-28,-8-25,-5-36,-7-31,-7-26,-4-17,-2-15,-3-17,0 1,-1 0,0 0,1 0,-1 0,0 0,0 0,1 0,-1 0,0 0,0 0,1 0,-1-1,0 1,0 0,1 0,-1 0,0 0,0 0,1-1,-1 1,0 0,0 0,0-1,0 1,1 0,-1 0,0-1,0 1,0 0,0 0,0-1,1 1,-1-1,20-53,11-49,14-39,15-56,13-94,9-75,2-32,-5-29,-11-19,-9-25,-6 16,-14 32,-12 10,-11-1,-15 40,-6 48,-14 39,5 170,-7-21,3 45,-15-41,7 38,-10-15,5 26,-7-9,10 38,-29-50,25 53,-28-33,-36-40,51 77,-13-10,-45-35,0 16,6 16,65 46,-29-10,33 17,-1 1,-7 0,13 6,0 1,0 1,-5 2,5 4,1-1,0 1,1 2,-1 1,-7 4,-1 3,2 0,-2 4,-8 9,0 1,-12 15,-3 10,-33 43,25-15,-23 39,-62 127,-4 61,-5 55,-5 61,0 9,2 7,-2 17,9 2,15-41,17-38,17-42,23-41,21-41,11-31,10-33,9-36,9-40,7-29,6-28,5-21,1-14,1-9,1-1,2-1,3-3,7-3,10-3,4-2,14-2,14-7,17-14,-32 2,16-10,-21-1,-2 3,18-18,3-17,39-49,-28 9,38-67,66-155,23-131,3-77,-6-55,12-90,-4-49,-29 57,-14 23,-21 60,-25 60,-26 70,-21 67,-23 55,-19 47,-15 58,-7 156,-5-32,4 68,-2 3,-7-30,7 38,-1 3,-1 0,-5-11,7 18,-1 1,-1 1,0-1,-6-6,7 12,0 0,0 0,-1 1,0 0,0 1,-4-3,-1 0,1 1,-1 1,0 1,-8-3,-3 1,1 1,0 2,-1 0,-8 3,-1 0,-15 2,6 4,-40 9,32-1,-37 17,19 0,-23 16,-95 71,-35 35,-2 18,6 8,10 18,19 14,10 3,-11 18,4 1,1 11,14 2,16 15,26-9,25-21,22-24,16-6,15-10,11-7,12-20,11-18,6-25,6-16,4-11,0-17,1-11,0-12,0-11,-1-8,0-7,2-7,-1-19,-1 1,0 0,-1-1,1 1,0 0,0-1,-1 1,1-1,0 1,0-1,0 1,0-1,0 0,-1 1,1-1,1 0,5-2,-2 0,1 1,-1-1,0 0,4-2,27-17,5-7,87-81,47-56,57-104,34-62,31-72,22-33,6-11,16-28,-1-50,-22 18,4-28,-11-2,-36 47,-44 65,-55 92,-49 89,-47 78,-58 117,0-4,-17 41,-1 2,-1 1,-1-1,2-7,-2 12,-2 3,1 1,-1-1,0 1,0-1,0 0,0 1,0-1,0 0,0 1,0-1,0 1,-1-1,1 1,-1-1,1 0,-1 0,1-2,-1 2,0 1,1 0,-1-1,0 1,0-1,0 1,0 0,0 0,-1 0,1 0,0 0,0 0,-1 0,1 0,-13-6,2 2,1 1,-6-1,-88-17,-40 7,-28 11,-29 10,-35 17,-65 17,-12 16,-3 14,-13 20,-50 29,11-1,23 10,31-3,17-7,12 4,31-12,50-18,47-22,39-13,39-15,28-11,47-27,1-1,0 1,0-1,1 1,-1 0,-2 3,2-3,2-1,-1 1,1-1,0 1,0 0,1 0,-1 1,-9 26,5 4,4 3,7 2,4 1,8 3,-7-31,-2-1,0-1,4 5,11 3,-3-1,13 7,4-2,34 15,-21-18,43 11,69 13,-17-13,-11-25,-11-4,177-10,26-22,41-15,90-21,43-1,21-7,-13 14,-51 4,-53 15,-60 13,-65 12,-53 8,-58 8,-47 4,-42 1,-31 1,-20-2,-17-1,-15-1,-13-1,-5-1,-2-3,1 0,2-1,3 1,6 1,8 1,12 0,8 1,8 0,2 0,-1 0,3 3,-3 1,-2-1,-3 0,-5 2,-5 2,-5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1:12.106"/>
    </inkml:context>
    <inkml:brush xml:id="br0">
      <inkml:brushProperty name="width" value="0.1" units="cm"/>
      <inkml:brushProperty name="height" value="0.2" units="cm"/>
      <inkml:brushProperty name="color" value="#0069AF"/>
      <inkml:brushProperty name="tip" value="rectangle"/>
      <inkml:brushProperty name="rasterOp" value="maskPen"/>
      <inkml:brushProperty name="ignorePressure" value="1"/>
    </inkml:brush>
  </inkml:definitions>
  <inkml:trace contextRef="#ctx0" brushRef="#br0">5483 2466,'-1'-8,"0"1,0-1,0 1,-1 0,0-1,0 1,-3-5,-1-7,-17-55,-78-245,62 211,-46-91,59 145,-1 2,-3 1,-1 2,-2 1,-29-31,-139-172,176 219,-55-75,-55-99,103 157,-1 2,-2 1,-2 2,-1 3,-1 1,-2 3,-1 1,-2 3,-46-26,62 42,-12-7,-1 3,-2 0,-18-4,-165-64,157 66,0 4,-27-2,-2 3,23 3,-17 2,87 12,-197-12,143 12,0 3,-25 7,0 7,0 5,-25 13,70-24,-2-2,1-2,-1-2,-34-3,-11 2,47 2,1 2,-21 7,-12 3,37-9,0 2,1 1,-8 6,-96 50,69-32,41-20,0 2,0 1,1 2,-4 5,-96 96,88-84,-51 56,3 5,-54 81,36-29,-62 120,-21 82,175-328,-22 43,-8 16,-10 8,-25 46,5 3,1 12,28-56,4 3,2 4,21-51,2 1,2 0,1 1,3 1,1 0,-2 91,5 0,6 1,4-1,10 35,91 579,-90-654,11 51,7-2,5-2,5-3,6-2,21 37,-31-90,4-3,3-3,3-2,3-2,12 8,262 324,-200-269,4-7,58 40,-109-110,3-4,2-5,92 48,-112-75,2-4,1-3,0-4,2-4,66 8,798 88,-725-100,21-10,-186-8,0-2,0-3,0-2,14-7,14-9,-1-4,10-9,8-7,67-48,-101 54,-1-3,-1-3,6-11,-4-2,-3-4,-2-2,-2-2,21-40,36-77,12-41,115-207,-211 390,-1-2,-1-1,-2-1,12-46,-3-8,13-87,-34 155,11-54,-4-1,-2 0,-1-42,-9-347,-3 212,2 215,-3-158,0 163,-1 0,-2 1,-9-34,-22-77,-6 3,-5 2,-34-69,56 159,-3 1,-1 1,-3 2,-13-14,33 48,0-1,1-1,1 0,1-1,-36-95,31 76,-3-8,-22-56,-4-1,27 72,0 2,-1 0,-2 1,-23-28,15 27,-2 0,-1 2,-29-21,-105-70,39 31,-278-229,290 230,-120-87,117 103,-2 5,-92-34,117 65,0 5,-2 5,-96-13,88 30,0 6,-67 9,136-3,1 3,-1 1,1 3,0 1,1 2,0 1,0 2,1 2,0 2,2 1,0 2,-21 20,-22 28,-3 9,6-4,53-57,-239 250,214-219,2 4,-16 29,-66 119,42-57,-10 37,60-113,3 1,2 2,3 1,1 4,-20 101,-7 89,41-192,2 1,2-1,5 34,-2-78,3 147,7-2,27 171,-25-284,1 0,19 51,46 114,-18-58,-38-104,58 164,-59-174,2-2,2-1,7 6,-12-24,2-2,1 0,2-1,78 83,-91-101,110 114,77 57,94 47,139 70,-341-243,3-5,1-5,2-5,79 20,-127-48,63 20,14-4,-88-23,1-2,-1-2,1-2,-1-2,15-4,9-6,0-4,-1-3,-1-3,19-13,13-10,-2-6,32-26,-83 49,-1-2,-1-2,16-18,-31 25,0-1,-1-1,-1-1,-1-1,11-22,-12 16,137-268,-129 244,-2-1,-3-1,-2-1,5-27,-9 21,-3 0,-2-1,1-65,-4-77,-11-89,0 232,-3 1,-3 0,-2 1,-4-10,-76-252,60 219,-13-39,-23-46,40 124,-3 1,-2 3,-30-47,-5 3,-60-94,-90-103,162 236,-3 2,-3 3,-9-3,31 36,-1 1,0 3,-2 2,-1 2,-1 3,-12-3,-87-26,-50-5,170 49,-91-19,-84-3,180 25,-43-3,-1 3,-38 5,57 2,1 2,1 3,-1 2,-8 5,4 0,2 3,0 2,-14 12,40-21,0 1,1 1,1 1,0 1,1 0,0 2,1 0,-12 19,-25 51,-10 27,29-54,-9 23,4 2,2 2,4 1,3 2,4 2,2 2,13-47,2 0,2 1,1 1,2-1,2 0,2 1,2-1,5 34,1-21,2-2,3 0,2 0,2-2,2 0,18 36,-12-39,2-1,28 41,74 94,-28-42,41 81,-57-89,-67-110,1-1,1-1,1-1,0-1,2-2,1 0,0-3,1 0,1-2,0-1,1-2,1-1,24 7,5-2,1-3,1-3,0-4,0-3,18-2,0-5,-1-4,1-4,66-19,-79 9,0-2,-1-4,-1-4,20-14,-7-2,-1-5,-2-3,11-16,-45 35,-2-1,23-30,-46 49,-1-1,-1 0,0-1,-1-1,0-1,-1 0,-1 0,-1-2,-3 7,-1 0,-1-1,0 1,-1-1,-1 0,0 1,0-1,-1 0,-1 0,0 0,-2-4,-5-34,-2 0,-10-29,14 60,-28-96,-26-59,59 175,-14-38,-2 2,-2 0,0 2,-3 1,-7-10,-35-44,-29-28,71 93,0 2,-1 1,-1 1,0 2,-15-8,-33-18,-29-9,-30-18,-76-37,153 85,-1 2,-50-11,81 27,0 1,0 2,0 1,0 1,0 2,-20 3,28-1,0 1,0 1,0 0,1 2,0 0,0 1,0 0,1 2,0 0,-7 7,-17 19,1 1,1 3,2 1,2 2,1 2,1 2,3 0,1 3,1 0,3 2,2 1,1 1,3 1,1 1,3 1,1 0,3 0,2 1,1 1,3 4,2-31,-1-14,0-1,2 0,0 1,0-1,1 0,3 8,-3-19,0 0,0 0,1 0,0-1,0 1,0-1,1 0,2 4,36 37,-25-28,48 59,10 10,-60-71,1-1,0-1,1-1,2 1,5 1,-1-2,2 0,-1-2,1-2,0-1,1-1,0-1,0-2,0-1,0-2,0-1,22-3,-19-1,0-2,0-1,0-2,-1-1,0-2,-1-1,0-2,-1-1,24-20,-46 33,138-110,-119 92,-1-2,0 0,-1-2,14-21,-30 38,-1 0,1 0,-1 0,0-1,-1 0,0 0,0 0,0-1,-1 1,0-6,0 0,-1 1,0-1,-1 0,0 1,-1-1,-2-10,-4-19,-3 1,-1 0,-1 1,-4-5,11 34,-7-24,-2 0,-1 2,-4-6,10 24,-1 0,0 1,-1 0,-1 1,0 0,-1 2,0-1,-3 0,0 2,0 0,-1 1,0 1,-1 1,0 0,0 2,-9-2,26 9,-25-10,0 2,0 2,-1 0,0 2,-1 2,12 1,0 2,-12 1,22 0,0-1,0 1,0 0,0 0,1 1,-1 0,0 1,-2 1,-3 4,0 0,0 0,1 1,0 1,-6 7,12-12,0 0,0 0,1 0,-1 1,1 0,1-1,-1 1,1 1,0-1,0 0,1 0,-1 8,-1 17,2 1,2 31,1-21,-2-37,0 0,1 0,0 0,0 0,1 0,-1-1,1 1,0 0,0-1,1 1,-1-1,1 0,0 0,0 0,0-1,1 1,-1-1,1 0,0 0,11 10,1-1,1 0,0-2,7 4,0 0,-1 0,1-1,21 8,-35-18,0 0,0-1,1-1,-1 0,1 0,-1-2,1 1,7-2,-14 0,1 0,-1-1,0 1,0-1,1 0,-1 0,0-1,-1 1,1-1,0 0,0-1,-1 1,0-1,0 0,0 0,0 0,0 0,0 0,-1-1,2-3,2-5,-1 0,0 0,-1-1,0 0,-1 0,3-14,-4 11,0 0,0 0,-1 0,-1 0,-1-3,1 14,0 0,-1 0,0 0,0 1,-1-1,1 0,-1 0,0 1,0-1,-1 1,1 0,-1 0,0 0,0 0,0 1,-1-2,-1 1,1 0,0 1,-1-1,0 1,0 0,0 0,0 1,-1 0,0 0,-8-2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02.325"/>
    </inkml:context>
    <inkml:brush xml:id="br0">
      <inkml:brushProperty name="width" value="0.35" units="cm"/>
      <inkml:brushProperty name="height" value="0.35" units="cm"/>
      <inkml:brushProperty name="color" value="#5B2D90"/>
      <inkml:brushProperty name="ignorePressure" value="1"/>
    </inkml:brush>
  </inkml:definitions>
  <inkml:trace contextRef="#ctx0" brushRef="#br0">0 2524,'7'-8,"-1"0,0-1,0 1,-1-1,2-4,15-24,6-5,20-46,-29 52,1 0,1 2,20-23,-29 41,-1 0,0-1,-2 0,0-1,6-14,8-29,-1-8,5-13,8-29,-20 59,2 1,14-25,-10 35,7-6,7-15,-20 36,10-10,1-4,-2 4,20-21,-22 29,-1-1,17-31,-5-8,-4-1,-2-2,-4-1,10-24,12-18,27-29,-46 97,-2-2,-2-1,14-47,-25 56,-1 0,-2-1,-1-7,-6 31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07.083"/>
    </inkml:context>
    <inkml:brush xml:id="br0">
      <inkml:brushProperty name="width" value="0.35" units="cm"/>
      <inkml:brushProperty name="height" value="0.35" units="cm"/>
      <inkml:brushProperty name="color" value="#5B2D90"/>
      <inkml:brushProperty name="ignorePressure" value="1"/>
    </inkml:brush>
  </inkml:definitions>
  <inkml:trace contextRef="#ctx0" brushRef="#br0">1793 1,'-9'10,"1"0,0 0,1 1,0 0,-2 6,-4 6,-86 128,75-115,-4 2,-1 0,-22 20,-70 63,60-62,31-26,1 1,2 1,-3 10,-22 27,20-25,2 1,-15 35,10-19,-37 55,57-96,-2-1,0-1,-2-1,0 0,-19 14,29-26,-18 17,-43 40,59-53,-2-2,0 0,0 0,0-1,-1-1,-1 0,-12 5,-66 25,47-19,31-12,-1 1,1 1,1 1,-2 1,-13 8,-5 5,1 1,1 2,-16 18,-82 94,127-136,-50 51,43-45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08.874"/>
    </inkml:context>
    <inkml:brush xml:id="br0">
      <inkml:brushProperty name="width" value="0.35" units="cm"/>
      <inkml:brushProperty name="height" value="0.35" units="cm"/>
      <inkml:brushProperty name="color" value="#5B2D90"/>
      <inkml:brushProperty name="ignorePressure" value="1"/>
    </inkml:brush>
  </inkml:definitions>
  <inkml:trace contextRef="#ctx0" brushRef="#br0">2778 1498,'-154'-66,"60"24,-428-203,176 79,-6 16,258 113,-83-31,154 59,0-1,0-2,1 0,1-2,0 0,0-1,0-3,-10-7,7 6,0 0,-11-16,22 22,-10-11,1-1,2-1,-10-16,0-9,13 20,-18-22,28 42,-2 2,1-1,-1 1,0 0,-1 1,-9-7,-9-4,-1-1,-1 1,0 1,-13-4,7 5,3 2,0 1,0 1,-1 2,-6 0,19 8,1 1,-1 1,1 1,-5 1,25-1,-13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20T19:36:10.208"/>
    </inkml:context>
    <inkml:brush xml:id="br0">
      <inkml:brushProperty name="width" value="0.35" units="cm"/>
      <inkml:brushProperty name="height" value="0.35" units="cm"/>
      <inkml:brushProperty name="color" value="#5B2D90"/>
      <inkml:brushProperty name="ignorePressure" value="1"/>
    </inkml:brush>
  </inkml:definitions>
  <inkml:trace contextRef="#ctx0" brushRef="#br0">1 1,'71'20,"1"-4,28 1,-17-2,123 20,2-10,14-8,-48-2,-1 6,-2 9,153 46,-50 4,-255-75,1 0,0-2,0 0,-1-1,1-1,5-1,7 0,33 5,8 1,-24-6,17 2,22 4,-17-1,-1-3,3-3,-9 0,-48 1,1-1,0-1,-1-1,0 0,0-1,0-1,4-2,3-2,-1-2,-1 0,0-1,13-10,-9 5,-4 3,-1-1,2-2,-8 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BA9FB0-B35C-CA49-A3A7-1E128DF159FF}" type="datetimeFigureOut">
              <a:rPr lang="es-ES" smtClean="0"/>
              <a:t>01/06/2019</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5A835B-A715-4044-ABD6-B7C9C7E05F78}" type="slidenum">
              <a:rPr lang="es-ES" smtClean="0"/>
              <a:t>‹Nº›</a:t>
            </a:fld>
            <a:endParaRPr lang="es-ES"/>
          </a:p>
        </p:txBody>
      </p:sp>
    </p:spTree>
    <p:extLst>
      <p:ext uri="{BB962C8B-B14F-4D97-AF65-F5344CB8AC3E}">
        <p14:creationId xmlns:p14="http://schemas.microsoft.com/office/powerpoint/2010/main" val="32776593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Agradecer esta oportunidad de colaborar en la reconstrucción de nuestra iglesia, desde mi visión, mi testimonio y mi amor a Dios y a la Virgen..</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1</a:t>
            </a:fld>
            <a:endParaRPr lang="es-ES"/>
          </a:p>
        </p:txBody>
      </p:sp>
    </p:spTree>
    <p:extLst>
      <p:ext uri="{BB962C8B-B14F-4D97-AF65-F5344CB8AC3E}">
        <p14:creationId xmlns:p14="http://schemas.microsoft.com/office/powerpoint/2010/main" val="377524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Me casé con un hombre maravilloso con quienes tenemos seis hijos. Cinco hombres y una por fin. Sin embargo, en estos casi 30 años juntos hemos tenido que aprender a vivir los vínculos de la tribu- como la llamamos- de un modo muy diferente a lo que nos ordena el paradigma actual. Nuestro hijo mayor tuvo un infarto cerebral y nos dijeron a sus cuatro meses que no iba a caminar, ni hablar ni hacer nada. Una vez mas nos aferramos a Dios y nos rebelamos consciente o inconscientemente a lo que dictaba la sociedad. Sin embargo, lo espiritual, lo lento, lo femenino, lo afectivo, lo sutil, lo artístico, lo inútil, el sembrar sin saber qué íbamos a cosechar, fue un camino muy largo  y me costó demasiado creer que era válido como modo relacional. Más peso y eficiencia parecía tener todo lo tangible, lo rentable…. </a:t>
            </a:r>
          </a:p>
          <a:p>
            <a:r>
              <a:rPr lang="es-CL" dirty="0"/>
              <a:t>Creer en que los vínculos y el amor podían crear un nuevo mundo, fue una quijotada contra corriente y llena de desafíos, incertidumbres y hacer un camino  al andar.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10</a:t>
            </a:fld>
            <a:endParaRPr lang="es-ES"/>
          </a:p>
        </p:txBody>
      </p:sp>
    </p:spTree>
    <p:extLst>
      <p:ext uri="{BB962C8B-B14F-4D97-AF65-F5344CB8AC3E}">
        <p14:creationId xmlns:p14="http://schemas.microsoft.com/office/powerpoint/2010/main" val="3824081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Probablemente por lo mismo Dios me llevó al mundo de la educación. Yo quería ser periodista científica o dedicarme a crear cosas lindas, pero Dios me agarró de una oreja y me llevó a armar un colegio con las patas y el buche. Con la única convicción de que había que centrar el tema educacional y salirse de la corriente deshumanizante que ya se hacía fuerte hace 24 años atrás. Estaba bien prepararlos para la universidad, pero primero eran personas y debíamos educarlos con Integridad. Hubo regalos que nos llegaron a las manos desde el inicio para poder hacer esto realidad: </a:t>
            </a:r>
            <a:r>
              <a:rPr lang="es-CL" dirty="0" err="1"/>
              <a:t>HighScope</a:t>
            </a:r>
            <a:r>
              <a:rPr lang="es-CL" dirty="0"/>
              <a:t>, la Inclusión, la Pedagogía de los Vínculos y la orfandad católica que nos permitió crear nuestro propio carisma. No </a:t>
            </a:r>
            <a:r>
              <a:rPr lang="es-CL" dirty="0" err="1"/>
              <a:t>queriamso</a:t>
            </a:r>
            <a:r>
              <a:rPr lang="es-CL" dirty="0"/>
              <a:t> cerrarle las puertas a nadie y nos las jugábamos por las personas aunque no tuviésemos  todas las respuestas. Juntas las podríamos construir. Así empezamos a ver un sello diferente; mucho más humano, alegre, abierto y emprendedor además. Niños y jóvenes con pasión.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11</a:t>
            </a:fld>
            <a:endParaRPr lang="es-ES"/>
          </a:p>
        </p:txBody>
      </p:sp>
    </p:spTree>
    <p:extLst>
      <p:ext uri="{BB962C8B-B14F-4D97-AF65-F5344CB8AC3E}">
        <p14:creationId xmlns:p14="http://schemas.microsoft.com/office/powerpoint/2010/main" val="4257048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Siempre he sido una enamorada de Jesús, una buscadora de Dios, una hija anhelante de madre y una cuestionadora del modo de proceder que siempre recibí y que </a:t>
            </a:r>
            <a:r>
              <a:rPr lang="es-CL" dirty="0" err="1"/>
              <a:t>ví</a:t>
            </a:r>
            <a:r>
              <a:rPr lang="es-CL" dirty="0"/>
              <a:t> a mi alrededor. </a:t>
            </a:r>
          </a:p>
          <a:p>
            <a:r>
              <a:rPr lang="es-CL" dirty="0"/>
              <a:t>El sacerdote de mi colegio, al ir a confesarme, me decía que yo era el choapino del mundo y así me lo creí. Me demoré años en conocer la gratuidad del amor de Dios, en sacar de mi la meritocracia, la culpa, en poder integrar lo cotidiano, mis relaciones a mi vínculo fundamental. Por eso cuando empecé a encontrar pistas y a sentir en mi ese susurro de Dios primero, no me pude resistir a tratar de comunicarlo de todas las formas que pude. San Ignacio y el Padre Kentenich me ayudaron a luchar y amar; Hildegarda y Teresita de </a:t>
            </a:r>
            <a:r>
              <a:rPr lang="es-CL" dirty="0" err="1"/>
              <a:t>Liseux</a:t>
            </a:r>
            <a:r>
              <a:rPr lang="es-CL" dirty="0"/>
              <a:t> a rescatar mi modo femenino y de infancia espiritual. Así he tratado de mostrar a través de mi  testimonio que se puede amar a todo chancho y levantar almas que no han sentido nunca esa incondicionalidad. Me llena de pasión poder aportar y renovar con lenguaje e imágenes de hoy lo que creo nos quiso enseñar el Señor.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12</a:t>
            </a:fld>
            <a:endParaRPr lang="es-ES"/>
          </a:p>
        </p:txBody>
      </p:sp>
    </p:spTree>
    <p:extLst>
      <p:ext uri="{BB962C8B-B14F-4D97-AF65-F5344CB8AC3E}">
        <p14:creationId xmlns:p14="http://schemas.microsoft.com/office/powerpoint/2010/main" val="3354378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Por eso, a través de diferentes fundaciones educacionales, libros y la vida misma quiero invitarlos a mirar este 31 de mayo como una tremenda oportunidad. Que consisten fundamentalmente en : </a:t>
            </a:r>
          </a:p>
          <a:p>
            <a:pPr>
              <a:buFontTx/>
              <a:buChar char="-"/>
            </a:pPr>
            <a:r>
              <a:rPr lang="es-CL" sz="1200" b="1" dirty="0"/>
              <a:t>Complementariedad y dialogo: que ninguno en la iglesia o fuera de ella se sienta en un lugar superior o inferior. </a:t>
            </a:r>
          </a:p>
          <a:p>
            <a:pPr>
              <a:buFontTx/>
              <a:buChar char="-"/>
            </a:pPr>
            <a:r>
              <a:rPr lang="es-CL" sz="1200" b="1" dirty="0"/>
              <a:t>Misericordia y  perdón.; para con todos. El que ha abusado también es persona y si bien es condenable su abuso, jamás lo será su persona y a él o ella lo debemos amar</a:t>
            </a:r>
          </a:p>
          <a:p>
            <a:pPr>
              <a:buFontTx/>
              <a:buChar char="-"/>
            </a:pPr>
            <a:r>
              <a:rPr lang="es-CL" sz="1200" b="1" dirty="0"/>
              <a:t>No separarnos; confluencias.</a:t>
            </a:r>
          </a:p>
          <a:p>
            <a:pPr>
              <a:buFontTx/>
              <a:buChar char="-"/>
            </a:pPr>
            <a:r>
              <a:rPr lang="es-CL" sz="1200" b="1" dirty="0"/>
              <a:t>Poner a Dios al medio de todo y darnos cuenta que  esta crisis es lo mejor que nos pudo pasar para volver a ser hermanos e hijos de  María y de Dios Trinitario</a:t>
            </a:r>
            <a:endParaRPr lang="es-CL" dirty="0"/>
          </a:p>
        </p:txBody>
      </p:sp>
      <p:sp>
        <p:nvSpPr>
          <p:cNvPr id="4" name="Marcador de número de diapositiva 3"/>
          <p:cNvSpPr>
            <a:spLocks noGrp="1"/>
          </p:cNvSpPr>
          <p:nvPr>
            <p:ph type="sldNum" sz="quarter" idx="5"/>
          </p:nvPr>
        </p:nvSpPr>
        <p:spPr/>
        <p:txBody>
          <a:bodyPr/>
          <a:lstStyle/>
          <a:p>
            <a:fld id="{4C5A835B-A715-4044-ABD6-B7C9C7E05F78}" type="slidenum">
              <a:rPr lang="es-ES" smtClean="0"/>
              <a:t>13</a:t>
            </a:fld>
            <a:endParaRPr lang="es-ES"/>
          </a:p>
        </p:txBody>
      </p:sp>
    </p:spTree>
    <p:extLst>
      <p:ext uri="{BB962C8B-B14F-4D97-AF65-F5344CB8AC3E}">
        <p14:creationId xmlns:p14="http://schemas.microsoft.com/office/powerpoint/2010/main" val="1656754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C5A835B-A715-4044-ABD6-B7C9C7E05F78}" type="slidenum">
              <a:rPr lang="es-ES" smtClean="0"/>
              <a:t>14</a:t>
            </a:fld>
            <a:endParaRPr lang="es-ES"/>
          </a:p>
        </p:txBody>
      </p:sp>
    </p:spTree>
    <p:extLst>
      <p:ext uri="{BB962C8B-B14F-4D97-AF65-F5344CB8AC3E}">
        <p14:creationId xmlns:p14="http://schemas.microsoft.com/office/powerpoint/2010/main" val="3924850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En el tiempo que cuento quiero detenerme brevemente a hacer consciente la persona que somos y cómo hemos evolucionado en nuestros vínculos. Desde ahí mi intuición primera y cómo esta se fue desplegando y haciendo consciente a lo largo de mi vida y cómo creo firmemente que estamos en el inicio del mejor momento de la historia de la Iglesia y que el 31 de mayo como visión profética del Padre </a:t>
            </a:r>
            <a:r>
              <a:rPr lang="es-CL" i="0" dirty="0"/>
              <a:t>Kentenich se hace más vigente y urgente que nunca.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2</a:t>
            </a:fld>
            <a:endParaRPr lang="es-ES"/>
          </a:p>
        </p:txBody>
      </p:sp>
    </p:spTree>
    <p:extLst>
      <p:ext uri="{BB962C8B-B14F-4D97-AF65-F5344CB8AC3E}">
        <p14:creationId xmlns:p14="http://schemas.microsoft.com/office/powerpoint/2010/main" val="172243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Una de las razones de la incertidumbre y la llamada crisis de la sociedad actual -que se manifiesta también en nuestra iglesia- es la concepción de quiénes somos y cómo nos vinculamos. En el romanticismo se dio el énfasis al mundo interior y a las emociones; en el modernismo, se comenzó a privilegiar la razón como la capitana de nuestras vidas y el porvenir de la humanidad. Sin embargo, hoy estamos en una encrucijada donde ambas facultades quedan cortas para sacarnos del paradigma que hoy nos  está ahogando en un nido de espinas donde no sabemos a qué o a quiénes arrimarnos.</a:t>
            </a:r>
          </a:p>
          <a:p>
            <a:endParaRPr lang="es-CL" dirty="0"/>
          </a:p>
          <a:p>
            <a:r>
              <a:rPr lang="es-CL" dirty="0"/>
              <a:t>En parte porque nos consideramos como entes delimitados, separados unos de otros , de la naturaleza, donde los demás fácilmente se cosifican y las cosas se vuelven tiranos. Cada uno vela por su propio metro cuadrado. La creación un bien a aprovechar o acaparar y yo mismo, una confusión y un enredo que apenas logro administrar. El pensar mecanicista y no orgánico, ha llegado al clímax  de su manifestación. </a:t>
            </a:r>
          </a:p>
          <a:p>
            <a:endParaRPr lang="es-CL" dirty="0"/>
          </a:p>
          <a:p>
            <a:r>
              <a:rPr lang="es-CL" dirty="0"/>
              <a:t>Lo primero que quiero afirmar entonces en que debemos ser conscientes y cambiar ese paradigma tan arraigado en todo. Somos seres que nos relacionamos con todo y con todos y que nuestra identidad se construye en base a eso.  No somos seres islas, tal como lo predijo el Padre Kentenich, somos seres relacionales bailando en una misma red amorosa y justamente esa es hoy nuestra mayor enfermedad personal, comunitaria y social. Hemos desconocido la existencia de la red que nos sostiene, que nos hace ser y que nos orienta para discernir con libertad.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3</a:t>
            </a:fld>
            <a:endParaRPr lang="es-ES"/>
          </a:p>
        </p:txBody>
      </p:sp>
    </p:spTree>
    <p:extLst>
      <p:ext uri="{BB962C8B-B14F-4D97-AF65-F5344CB8AC3E}">
        <p14:creationId xmlns:p14="http://schemas.microsoft.com/office/powerpoint/2010/main" val="571128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Hace unos siglos atrás, la cantidad de vínculos que los seres humanos teníamos era manejable. Los parientes, los amigos, el trabajo, la gente del pueblo, era un número predecible y que definía en parte quiénes éramos y no éramos nosotros también. Teníamos un pasado, un presente y un futuro; un espacio y un tiempo acotado para administrar. Sin embargo, con la llegada de la tecnología como el tren inicialmente hasta las redes sociales hoy en día, este número se empezó a aumentar hasta llegar a la globalización actual, donde estamos en un fenómeno llamado </a:t>
            </a:r>
            <a:r>
              <a:rPr lang="es-CL" dirty="0" err="1"/>
              <a:t>multifrenia</a:t>
            </a:r>
            <a:r>
              <a:rPr lang="es-CL" dirty="0"/>
              <a:t>, ya que tenemos miles de relaciones y voces que nos hablan y que afectan muchísimo quiénes somos y cómo nos vinculamos con nosotros mismos, con los demás, con la creación y con Dios.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4</a:t>
            </a:fld>
            <a:endParaRPr lang="es-ES"/>
          </a:p>
        </p:txBody>
      </p:sp>
    </p:spTree>
    <p:extLst>
      <p:ext uri="{BB962C8B-B14F-4D97-AF65-F5344CB8AC3E}">
        <p14:creationId xmlns:p14="http://schemas.microsoft.com/office/powerpoint/2010/main" val="535967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Cuento de la rana en la olla de agua hirviendo.</a:t>
            </a:r>
          </a:p>
          <a:p>
            <a:r>
              <a:rPr lang="es-CL" dirty="0"/>
              <a:t>Lo primero que debemos hacer consciente es que estamos frente a un saturado que de relaciones, donde ya no existen límites ni de tiempo ni de espacio. …</a:t>
            </a:r>
          </a:p>
          <a:p>
            <a:r>
              <a:rPr lang="es-CL" dirty="0"/>
              <a:t>Por lo mismo, nuestro yo relacional que antes se construía por vínculos conocidos y valorados, es colonizado por miles de relaciones que ya no sólo no dicen acerca de las cosas sino como hacerlas: ejemplo: bomba molotov o suicidios.</a:t>
            </a:r>
          </a:p>
          <a:p>
            <a:r>
              <a:rPr lang="es-CL" dirty="0"/>
              <a:t>Con tantas voces implantando sus deseos, necesidades, valores, modos de relacionarse, se van perdiendo los vínculos más fundamentales. Las voces más potentes que nos han construido y que nos sostienen.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5</a:t>
            </a:fld>
            <a:endParaRPr lang="es-ES"/>
          </a:p>
        </p:txBody>
      </p:sp>
    </p:spTree>
    <p:extLst>
      <p:ext uri="{BB962C8B-B14F-4D97-AF65-F5344CB8AC3E}">
        <p14:creationId xmlns:p14="http://schemas.microsoft.com/office/powerpoint/2010/main" val="3359761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Y En este tránsito a la post modernidad,  el mayor problema radica en que perdimos la relación primera; ese susurro de Dios que nos dice “Tu eres mi amado” y que vino a renovar Jesús con su vida y que el Espíritu nos quiere regalar en cada instante. El amor gratuito, incondicional, que nos ama, desde siempre y para siempre porque así lo quiere y no por nuestros méritos, bienes o logros., quedó silenciada por miles de voces que nos dicen lo contrario…Que valemos por lo que hacemos, por la imagen, por el poder sobre los demás, por lo que tenemos, por lo que aparentamos, etc..</a:t>
            </a:r>
          </a:p>
          <a:p>
            <a:endParaRPr lang="es-CL" dirty="0"/>
          </a:p>
        </p:txBody>
      </p:sp>
      <p:sp>
        <p:nvSpPr>
          <p:cNvPr id="4" name="Marcador de número de diapositiva 3"/>
          <p:cNvSpPr>
            <a:spLocks noGrp="1"/>
          </p:cNvSpPr>
          <p:nvPr>
            <p:ph type="sldNum" sz="quarter" idx="5"/>
          </p:nvPr>
        </p:nvSpPr>
        <p:spPr/>
        <p:txBody>
          <a:bodyPr/>
          <a:lstStyle/>
          <a:p>
            <a:fld id="{4C5A835B-A715-4044-ABD6-B7C9C7E05F78}" type="slidenum">
              <a:rPr lang="es-ES" smtClean="0"/>
              <a:t>6</a:t>
            </a:fld>
            <a:endParaRPr lang="es-ES"/>
          </a:p>
        </p:txBody>
      </p:sp>
    </p:spTree>
    <p:extLst>
      <p:ext uri="{BB962C8B-B14F-4D97-AF65-F5344CB8AC3E}">
        <p14:creationId xmlns:p14="http://schemas.microsoft.com/office/powerpoint/2010/main" val="3393734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CL" dirty="0"/>
              <a:t>Cortando nosotros ese vínculo fundamental, fácilmente nuestras demás relaciones se tornaron egoístas, </a:t>
            </a:r>
            <a:r>
              <a:rPr lang="es-CL" dirty="0" err="1"/>
              <a:t>autoreferentes</a:t>
            </a:r>
            <a:r>
              <a:rPr lang="es-CL" dirty="0"/>
              <a:t>, insaciables,  agobiantes, competitivas y solitarias. </a:t>
            </a:r>
          </a:p>
          <a:p>
            <a:pPr marL="0" marR="0" lvl="0" indent="0" algn="l" defTabSz="457200" rtl="0" eaLnBrk="1" fontAlgn="auto" latinLnBrk="0" hangingPunct="1">
              <a:lnSpc>
                <a:spcPct val="100000"/>
              </a:lnSpc>
              <a:spcBef>
                <a:spcPts val="0"/>
              </a:spcBef>
              <a:spcAft>
                <a:spcPts val="0"/>
              </a:spcAft>
              <a:buClrTx/>
              <a:buSzTx/>
              <a:buFontTx/>
              <a:buNone/>
              <a:tabLst/>
              <a:defRPr/>
            </a:pPr>
            <a:r>
              <a:rPr lang="es-CL" dirty="0"/>
              <a:t>Como la ranita el agua se fue “calentando” y metiéndose en todos nuestros vínculos, separándonos.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s-CL" dirty="0"/>
          </a:p>
          <a:p>
            <a:pPr marL="0" marR="0" lvl="0" indent="0" algn="l" defTabSz="457200" rtl="0" eaLnBrk="1" fontAlgn="auto" latinLnBrk="0" hangingPunct="1">
              <a:lnSpc>
                <a:spcPct val="100000"/>
              </a:lnSpc>
              <a:spcBef>
                <a:spcPts val="0"/>
              </a:spcBef>
              <a:spcAft>
                <a:spcPts val="0"/>
              </a:spcAft>
              <a:buClrTx/>
              <a:buSzTx/>
              <a:buFontTx/>
              <a:buNone/>
              <a:tabLst/>
              <a:defRPr/>
            </a:pPr>
            <a:r>
              <a:rPr lang="es-CL" dirty="0"/>
              <a:t>Y se nos olvidó el gran mensaje del Señor: Mi vida vale la pena, la tuya también. Y empezamos a ubicarnos en posiciones de  superioridad o inferioridad y en vez de ordenar nuestras relaciones en base al amor, se nos enredó todo.  </a:t>
            </a:r>
          </a:p>
          <a:p>
            <a:endParaRPr lang="es-CL" dirty="0"/>
          </a:p>
        </p:txBody>
      </p:sp>
      <p:sp>
        <p:nvSpPr>
          <p:cNvPr id="4" name="Marcador de número de diapositiva 3"/>
          <p:cNvSpPr>
            <a:spLocks noGrp="1"/>
          </p:cNvSpPr>
          <p:nvPr>
            <p:ph type="sldNum" sz="quarter" idx="5"/>
          </p:nvPr>
        </p:nvSpPr>
        <p:spPr/>
        <p:txBody>
          <a:bodyPr/>
          <a:lstStyle/>
          <a:p>
            <a:fld id="{4C5A835B-A715-4044-ABD6-B7C9C7E05F78}" type="slidenum">
              <a:rPr lang="es-ES" smtClean="0"/>
              <a:t>7</a:t>
            </a:fld>
            <a:endParaRPr lang="es-ES"/>
          </a:p>
        </p:txBody>
      </p:sp>
    </p:spTree>
    <p:extLst>
      <p:ext uri="{BB962C8B-B14F-4D97-AF65-F5344CB8AC3E}">
        <p14:creationId xmlns:p14="http://schemas.microsoft.com/office/powerpoint/2010/main" val="1746237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4C5A835B-A715-4044-ABD6-B7C9C7E05F78}" type="slidenum">
              <a:rPr lang="es-ES" smtClean="0"/>
              <a:t>8</a:t>
            </a:fld>
            <a:endParaRPr lang="es-ES"/>
          </a:p>
        </p:txBody>
      </p:sp>
    </p:spTree>
    <p:extLst>
      <p:ext uri="{BB962C8B-B14F-4D97-AF65-F5344CB8AC3E}">
        <p14:creationId xmlns:p14="http://schemas.microsoft.com/office/powerpoint/2010/main" val="2020837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L" dirty="0"/>
              <a:t>Mi único amor incondicional fue mi abuelo; él me mostró  el amor… en medio de una infancia desgarrada por la soledad, el abuso, la </a:t>
            </a:r>
            <a:r>
              <a:rPr lang="es-CL" dirty="0" err="1"/>
              <a:t>tóxicidad</a:t>
            </a:r>
            <a:r>
              <a:rPr lang="es-CL" dirty="0"/>
              <a:t>…</a:t>
            </a:r>
          </a:p>
          <a:p>
            <a:r>
              <a:rPr lang="es-CL" dirty="0"/>
              <a:t>Murió cuando yo tenía 8 años y me marcó en que de nada valía las cosas de este mundo si nos faltaba el amor. </a:t>
            </a:r>
          </a:p>
          <a:p>
            <a:r>
              <a:rPr lang="es-CL" dirty="0"/>
              <a:t>Creo que mi adoptaron la Virgen y Jesús al hacer mi primera comunión. </a:t>
            </a:r>
          </a:p>
          <a:p>
            <a:r>
              <a:rPr lang="es-CL" dirty="0"/>
              <a:t>Desde los 15 años fui consciente que mi misión era amar y ser amado y que todo lo demás era espuma.</a:t>
            </a:r>
          </a:p>
          <a:p>
            <a:r>
              <a:rPr lang="es-CL" dirty="0"/>
              <a:t>Sin embargo, me ha salido mucho más fácil amar que sentirme incondicionalmente amada; el abismo del robo del alma inicial, tuvieron la recompensa de un vínculo con Dios que no logro explicar, pero sí sentir y gustar y que me empuja, me quema, por darlo a conocer a los demás y ser lo más fiel testigo de su “energía solar”.</a:t>
            </a:r>
          </a:p>
          <a:p>
            <a:r>
              <a:rPr lang="es-CL" dirty="0"/>
              <a:t>Así a los 18 años ya escribía lo que  pienso es mi auto profecía: peces contra corriente. </a:t>
            </a:r>
          </a:p>
        </p:txBody>
      </p:sp>
      <p:sp>
        <p:nvSpPr>
          <p:cNvPr id="4" name="Marcador de número de diapositiva 3"/>
          <p:cNvSpPr>
            <a:spLocks noGrp="1"/>
          </p:cNvSpPr>
          <p:nvPr>
            <p:ph type="sldNum" sz="quarter" idx="5"/>
          </p:nvPr>
        </p:nvSpPr>
        <p:spPr/>
        <p:txBody>
          <a:bodyPr/>
          <a:lstStyle/>
          <a:p>
            <a:fld id="{4C5A835B-A715-4044-ABD6-B7C9C7E05F78}" type="slidenum">
              <a:rPr lang="es-ES" smtClean="0"/>
              <a:t>9</a:t>
            </a:fld>
            <a:endParaRPr lang="es-ES"/>
          </a:p>
        </p:txBody>
      </p:sp>
    </p:spTree>
    <p:extLst>
      <p:ext uri="{BB962C8B-B14F-4D97-AF65-F5344CB8AC3E}">
        <p14:creationId xmlns:p14="http://schemas.microsoft.com/office/powerpoint/2010/main" val="3328382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F1205F07-2BF5-7E41-A93E-DF42C48A56DF}" type="datetimeFigureOut">
              <a:rPr lang="es-ES" smtClean="0"/>
              <a:t>01/06/2019</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3615180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F1205F07-2BF5-7E41-A93E-DF42C48A56DF}" type="datetimeFigureOut">
              <a:rPr lang="es-ES" smtClean="0"/>
              <a:t>01/06/2019</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689653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F1205F07-2BF5-7E41-A93E-DF42C48A56DF}" type="datetimeFigureOut">
              <a:rPr lang="es-ES" smtClean="0"/>
              <a:t>01/06/2019</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025719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F1205F07-2BF5-7E41-A93E-DF42C48A56DF}" type="datetimeFigureOut">
              <a:rPr lang="es-ES" smtClean="0"/>
              <a:t>01/06/2019</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542301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F1205F07-2BF5-7E41-A93E-DF42C48A56DF}" type="datetimeFigureOut">
              <a:rPr lang="es-ES" smtClean="0"/>
              <a:t>01/06/2019</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237256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F1205F07-2BF5-7E41-A93E-DF42C48A56DF}" type="datetimeFigureOut">
              <a:rPr lang="es-ES" smtClean="0"/>
              <a:t>01/06/2019</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6506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F1205F07-2BF5-7E41-A93E-DF42C48A56DF}" type="datetimeFigureOut">
              <a:rPr lang="es-ES" smtClean="0"/>
              <a:t>01/06/2019</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294817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F1205F07-2BF5-7E41-A93E-DF42C48A56DF}" type="datetimeFigureOut">
              <a:rPr lang="es-ES" smtClean="0"/>
              <a:t>01/06/2019</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673620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1205F07-2BF5-7E41-A93E-DF42C48A56DF}" type="datetimeFigureOut">
              <a:rPr lang="es-ES" smtClean="0"/>
              <a:t>01/06/2019</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370150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F1205F07-2BF5-7E41-A93E-DF42C48A56DF}" type="datetimeFigureOut">
              <a:rPr lang="es-ES" smtClean="0"/>
              <a:t>01/06/2019</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245222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F1205F07-2BF5-7E41-A93E-DF42C48A56DF}" type="datetimeFigureOut">
              <a:rPr lang="es-ES" smtClean="0"/>
              <a:t>01/06/2019</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6F1208E7-B920-094E-A1A9-E4251FA657F7}" type="slidenum">
              <a:rPr lang="es-ES" smtClean="0"/>
              <a:t>‹Nº›</a:t>
            </a:fld>
            <a:endParaRPr lang="es-ES"/>
          </a:p>
        </p:txBody>
      </p:sp>
    </p:spTree>
    <p:extLst>
      <p:ext uri="{BB962C8B-B14F-4D97-AF65-F5344CB8AC3E}">
        <p14:creationId xmlns:p14="http://schemas.microsoft.com/office/powerpoint/2010/main" val="18484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205F07-2BF5-7E41-A93E-DF42C48A56DF}" type="datetimeFigureOut">
              <a:rPr lang="es-ES" smtClean="0"/>
              <a:t>01/06/2019</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1208E7-B920-094E-A1A9-E4251FA657F7}" type="slidenum">
              <a:rPr lang="es-ES" smtClean="0"/>
              <a:t>‹Nº›</a:t>
            </a:fld>
            <a:endParaRPr lang="es-ES"/>
          </a:p>
        </p:txBody>
      </p:sp>
    </p:spTree>
    <p:extLst>
      <p:ext uri="{BB962C8B-B14F-4D97-AF65-F5344CB8AC3E}">
        <p14:creationId xmlns:p14="http://schemas.microsoft.com/office/powerpoint/2010/main" val="79349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5.jpe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ustomXml" Target="../ink/ink4.xml"/><Relationship Id="rId3" Type="http://schemas.openxmlformats.org/officeDocument/2006/relationships/image" Target="../media/image7.png"/><Relationship Id="rId12" Type="http://schemas.openxmlformats.org/officeDocument/2006/relationships/image" Target="../media/image9.png"/><Relationship Id="rId17" Type="http://schemas.openxmlformats.org/officeDocument/2006/relationships/image" Target="../media/image9.jpeg"/><Relationship Id="rId2" Type="http://schemas.openxmlformats.org/officeDocument/2006/relationships/notesSlide" Target="../notesSlides/notesSlide3.xml"/><Relationship Id="rId16" Type="http://schemas.openxmlformats.org/officeDocument/2006/relationships/image" Target="../media/image11.png"/><Relationship Id="rId1" Type="http://schemas.openxmlformats.org/officeDocument/2006/relationships/slideLayout" Target="../slideLayouts/slideLayout2.xml"/><Relationship Id="rId11" Type="http://schemas.openxmlformats.org/officeDocument/2006/relationships/customXml" Target="../ink/ink3.xml"/><Relationship Id="rId5" Type="http://schemas.openxmlformats.org/officeDocument/2006/relationships/customXml" Target="../ink/ink1.xml"/><Relationship Id="rId15" Type="http://schemas.openxmlformats.org/officeDocument/2006/relationships/customXml" Target="../ink/ink5.xml"/><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customXml" Target="../ink/ink2.xml"/><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customXml" Target="../ink/ink10.xml"/><Relationship Id="rId18" Type="http://schemas.openxmlformats.org/officeDocument/2006/relationships/image" Target="../media/image41.png"/><Relationship Id="rId26" Type="http://schemas.openxmlformats.org/officeDocument/2006/relationships/image" Target="../media/image17.png"/><Relationship Id="rId3" Type="http://schemas.openxmlformats.org/officeDocument/2006/relationships/image" Target="../media/image10.jpeg"/><Relationship Id="rId21" Type="http://schemas.openxmlformats.org/officeDocument/2006/relationships/customXml" Target="../ink/ink14.xml"/><Relationship Id="rId7" Type="http://schemas.openxmlformats.org/officeDocument/2006/relationships/customXml" Target="../ink/ink7.xml"/><Relationship Id="rId12" Type="http://schemas.openxmlformats.org/officeDocument/2006/relationships/image" Target="../media/image38.png"/><Relationship Id="rId17" Type="http://schemas.openxmlformats.org/officeDocument/2006/relationships/customXml" Target="../ink/ink12.xml"/><Relationship Id="rId25" Type="http://schemas.openxmlformats.org/officeDocument/2006/relationships/customXml" Target="../ink/ink16.xml"/><Relationship Id="rId2" Type="http://schemas.openxmlformats.org/officeDocument/2006/relationships/notesSlide" Target="../notesSlides/notesSlide4.xml"/><Relationship Id="rId16" Type="http://schemas.openxmlformats.org/officeDocument/2006/relationships/image" Target="../media/image40.png"/><Relationship Id="rId20"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customXml" Target="../ink/ink9.xml"/><Relationship Id="rId24" Type="http://schemas.openxmlformats.org/officeDocument/2006/relationships/image" Target="../media/image16.png"/><Relationship Id="rId5" Type="http://schemas.openxmlformats.org/officeDocument/2006/relationships/customXml" Target="../ink/ink6.xml"/><Relationship Id="rId15" Type="http://schemas.openxmlformats.org/officeDocument/2006/relationships/customXml" Target="../ink/ink11.xml"/><Relationship Id="rId23" Type="http://schemas.openxmlformats.org/officeDocument/2006/relationships/customXml" Target="../ink/ink15.xml"/><Relationship Id="rId10" Type="http://schemas.openxmlformats.org/officeDocument/2006/relationships/image" Target="../media/image37.png"/><Relationship Id="rId19" Type="http://schemas.openxmlformats.org/officeDocument/2006/relationships/customXml" Target="../ink/ink13.xml"/><Relationship Id="rId4" Type="http://schemas.openxmlformats.org/officeDocument/2006/relationships/image" Target="../media/image11.jpeg"/><Relationship Id="rId9" Type="http://schemas.openxmlformats.org/officeDocument/2006/relationships/customXml" Target="../ink/ink8.xml"/><Relationship Id="rId14" Type="http://schemas.openxmlformats.org/officeDocument/2006/relationships/image" Target="../media/image39.png"/><Relationship Id="rId22"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customXml" Target="../ink/ink1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C15E29-8826-4C97-A009-33CE31B08943}"/>
              </a:ext>
            </a:extLst>
          </p:cNvPr>
          <p:cNvSpPr>
            <a:spLocks noGrp="1"/>
          </p:cNvSpPr>
          <p:nvPr>
            <p:ph type="title"/>
          </p:nvPr>
        </p:nvSpPr>
        <p:spPr>
          <a:xfrm>
            <a:off x="5054600" y="484632"/>
            <a:ext cx="3720688" cy="2258568"/>
          </a:xfrm>
          <a:ln>
            <a:noFill/>
          </a:ln>
        </p:spPr>
        <p:txBody>
          <a:bodyPr>
            <a:normAutofit/>
          </a:bodyPr>
          <a:lstStyle/>
          <a:p>
            <a:pPr>
              <a:lnSpc>
                <a:spcPct val="90000"/>
              </a:lnSpc>
            </a:pPr>
            <a:r>
              <a:rPr lang="es-CL" sz="4000" b="1" dirty="0"/>
              <a:t>Renovando nuestro </a:t>
            </a:r>
            <a:br>
              <a:rPr lang="es-CL" sz="4000" b="1" dirty="0"/>
            </a:br>
            <a:r>
              <a:rPr lang="es-CL" sz="4000" b="1" dirty="0"/>
              <a:t>“31 de mayo</a:t>
            </a:r>
            <a:r>
              <a:rPr lang="es-CL" sz="3600" b="1" dirty="0"/>
              <a:t>”</a:t>
            </a:r>
          </a:p>
        </p:txBody>
      </p:sp>
      <p:pic>
        <p:nvPicPr>
          <p:cNvPr id="5" name="Picture 4" descr="Resultado de imagen para 31 de mayo schoenstatt">
            <a:extLst>
              <a:ext uri="{FF2B5EF4-FFF2-40B4-BE49-F238E27FC236}">
                <a16:creationId xmlns:a16="http://schemas.microsoft.com/office/drawing/2014/main" id="{504D6690-8323-45E9-AE83-6B114A99683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315" r="18483" b="3"/>
          <a:stretch/>
        </p:blipFill>
        <p:spPr bwMode="auto">
          <a:xfrm>
            <a:off x="-1" y="10"/>
            <a:ext cx="2277173" cy="33528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Resultado de imagen para 31 de mayo schoenstatt">
            <a:extLst>
              <a:ext uri="{FF2B5EF4-FFF2-40B4-BE49-F238E27FC236}">
                <a16:creationId xmlns:a16="http://schemas.microsoft.com/office/drawing/2014/main" id="{6184128B-2BFA-4966-BA7E-1771B8D1D04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727" r="24810" b="-2"/>
          <a:stretch/>
        </p:blipFill>
        <p:spPr bwMode="auto">
          <a:xfrm>
            <a:off x="2345754" y="-1"/>
            <a:ext cx="2228532" cy="5049079"/>
          </a:xfrm>
          <a:custGeom>
            <a:avLst/>
            <a:gdLst>
              <a:gd name="connsiteX0" fmla="*/ 0 w 2971377"/>
              <a:gd name="connsiteY0" fmla="*/ 0 h 5049079"/>
              <a:gd name="connsiteX1" fmla="*/ 2971377 w 2971377"/>
              <a:gd name="connsiteY1" fmla="*/ 0 h 5049079"/>
              <a:gd name="connsiteX2" fmla="*/ 2971377 w 2971377"/>
              <a:gd name="connsiteY2" fmla="*/ 5049079 h 5049079"/>
              <a:gd name="connsiteX3" fmla="*/ 949962 w 2971377"/>
              <a:gd name="connsiteY3" fmla="*/ 5049079 h 5049079"/>
              <a:gd name="connsiteX4" fmla="*/ 949962 w 2971377"/>
              <a:gd name="connsiteY4" fmla="*/ 3352857 h 5049079"/>
              <a:gd name="connsiteX5" fmla="*/ 0 w 2971377"/>
              <a:gd name="connsiteY5" fmla="*/ 3352857 h 5049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377" h="5049079">
                <a:moveTo>
                  <a:pt x="0" y="0"/>
                </a:moveTo>
                <a:lnTo>
                  <a:pt x="2971377" y="0"/>
                </a:lnTo>
                <a:lnTo>
                  <a:pt x="2971377" y="5049079"/>
                </a:lnTo>
                <a:lnTo>
                  <a:pt x="949962" y="5049079"/>
                </a:lnTo>
                <a:lnTo>
                  <a:pt x="949962" y="3352857"/>
                </a:lnTo>
                <a:lnTo>
                  <a:pt x="0" y="3352857"/>
                </a:lnTo>
                <a:close/>
              </a:path>
            </a:pathLst>
          </a:custGeom>
          <a:noFill/>
          <a:extLst>
            <a:ext uri="{909E8E84-426E-40DD-AFC4-6F175D3DCCD1}">
              <a14:hiddenFill xmlns:a14="http://schemas.microsoft.com/office/drawing/2010/main">
                <a:solidFill>
                  <a:srgbClr val="FFFFFF"/>
                </a:solidFill>
              </a14:hiddenFill>
            </a:ext>
          </a:extLst>
        </p:spPr>
      </p:pic>
      <p:pic>
        <p:nvPicPr>
          <p:cNvPr id="7" name="Picture 8" descr="Resultado de imagen para la mirada de cristo">
            <a:extLst>
              <a:ext uri="{FF2B5EF4-FFF2-40B4-BE49-F238E27FC236}">
                <a16:creationId xmlns:a16="http://schemas.microsoft.com/office/drawing/2014/main" id="{54E0F016-245C-4129-8512-07B4E1C23CB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1" r="34241"/>
          <a:stretch/>
        </p:blipFill>
        <p:spPr bwMode="auto">
          <a:xfrm>
            <a:off x="20" y="3429000"/>
            <a:ext cx="299911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Resultado de imagen para 31 de mayo schoenstatt">
            <a:extLst>
              <a:ext uri="{FF2B5EF4-FFF2-40B4-BE49-F238E27FC236}">
                <a16:creationId xmlns:a16="http://schemas.microsoft.com/office/drawing/2014/main" id="{61774603-ACBE-4214-BA4B-FC0835D2AA7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065" r="51764" b="2"/>
          <a:stretch/>
        </p:blipFill>
        <p:spPr bwMode="auto">
          <a:xfrm>
            <a:off x="3057465" y="5140518"/>
            <a:ext cx="1520251" cy="1720058"/>
          </a:xfrm>
          <a:prstGeom prst="rect">
            <a:avLst/>
          </a:prstGeom>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85B46AA1-C102-46FA-B44A-48381EF6B6FE}"/>
              </a:ext>
            </a:extLst>
          </p:cNvPr>
          <p:cNvSpPr>
            <a:spLocks noGrp="1"/>
          </p:cNvSpPr>
          <p:nvPr>
            <p:ph idx="1"/>
          </p:nvPr>
        </p:nvSpPr>
        <p:spPr>
          <a:xfrm>
            <a:off x="5054599" y="4223657"/>
            <a:ext cx="3720689" cy="1948543"/>
          </a:xfrm>
        </p:spPr>
        <p:txBody>
          <a:bodyPr>
            <a:normAutofit/>
          </a:bodyPr>
          <a:lstStyle/>
          <a:p>
            <a:pPr marL="0" indent="0" algn="ctr">
              <a:buNone/>
            </a:pPr>
            <a:r>
              <a:rPr lang="es-CL" sz="2400" b="1" dirty="0"/>
              <a:t>Jornada Nacional de Dirigentes</a:t>
            </a:r>
          </a:p>
          <a:p>
            <a:pPr marL="0" indent="0" algn="ctr">
              <a:buNone/>
            </a:pPr>
            <a:r>
              <a:rPr lang="es-CL" sz="2400" b="1" dirty="0"/>
              <a:t>Movimiento de Schoenstatt</a:t>
            </a:r>
          </a:p>
          <a:p>
            <a:pPr marL="0" indent="0" algn="ctr">
              <a:buNone/>
            </a:pPr>
            <a:r>
              <a:rPr lang="es-CL" sz="2400" b="1" dirty="0"/>
              <a:t>Trini Ried G</a:t>
            </a:r>
          </a:p>
        </p:txBody>
      </p:sp>
    </p:spTree>
    <p:extLst>
      <p:ext uri="{BB962C8B-B14F-4D97-AF65-F5344CB8AC3E}">
        <p14:creationId xmlns:p14="http://schemas.microsoft.com/office/powerpoint/2010/main" val="6094783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2886501" y="2923685"/>
            <a:ext cx="6157607" cy="1355750"/>
          </a:xfrm>
        </p:spPr>
        <p:txBody>
          <a:bodyPr vert="horz" lIns="91440" tIns="45720" rIns="91440" bIns="45720" rtlCol="0" anchor="b">
            <a:noAutofit/>
          </a:bodyPr>
          <a:lstStyle/>
          <a:p>
            <a:pPr lvl="0" defTabSz="914400">
              <a:lnSpc>
                <a:spcPct val="90000"/>
              </a:lnSpc>
              <a:defRPr b="1"/>
            </a:pPr>
            <a:r>
              <a:rPr lang="en-US" sz="4000" kern="1200" dirty="0">
                <a:solidFill>
                  <a:schemeClr val="tx1"/>
                </a:solidFill>
                <a:latin typeface="+mj-lt"/>
                <a:ea typeface="+mj-ea"/>
                <a:cs typeface="+mj-cs"/>
              </a:rPr>
              <a:t>Mi testimonio con el </a:t>
            </a:r>
            <a:r>
              <a:rPr lang="en-US" sz="4000" dirty="0"/>
              <a:t>A</a:t>
            </a:r>
            <a:r>
              <a:rPr lang="en-US" sz="4000" kern="1200" dirty="0">
                <a:solidFill>
                  <a:schemeClr val="tx1"/>
                </a:solidFill>
                <a:latin typeface="+mj-lt"/>
                <a:ea typeface="+mj-ea"/>
                <a:cs typeface="+mj-cs"/>
              </a:rPr>
              <a:t>mar </a:t>
            </a:r>
            <a:r>
              <a:rPr lang="en-US" sz="4000" kern="1200" dirty="0" err="1">
                <a:solidFill>
                  <a:schemeClr val="tx1"/>
                </a:solidFill>
                <a:latin typeface="+mj-lt"/>
                <a:ea typeface="+mj-ea"/>
                <a:cs typeface="+mj-cs"/>
              </a:rPr>
              <a:t>como</a:t>
            </a:r>
            <a:r>
              <a:rPr lang="en-US" sz="4000" kern="1200" dirty="0">
                <a:solidFill>
                  <a:schemeClr val="tx1"/>
                </a:solidFill>
                <a:latin typeface="+mj-lt"/>
                <a:ea typeface="+mj-ea"/>
                <a:cs typeface="+mj-cs"/>
              </a:rPr>
              <a:t> </a:t>
            </a:r>
            <a:r>
              <a:rPr lang="en-US" sz="4000" kern="1200" dirty="0" err="1">
                <a:solidFill>
                  <a:schemeClr val="tx1"/>
                </a:solidFill>
                <a:latin typeface="+mj-lt"/>
                <a:ea typeface="+mj-ea"/>
                <a:cs typeface="+mj-cs"/>
              </a:rPr>
              <a:t>mujer</a:t>
            </a:r>
            <a:r>
              <a:rPr lang="en-US" sz="4000" kern="1200" dirty="0">
                <a:solidFill>
                  <a:schemeClr val="tx1"/>
                </a:solidFill>
                <a:latin typeface="+mj-lt"/>
                <a:ea typeface="+mj-ea"/>
                <a:cs typeface="+mj-cs"/>
              </a:rPr>
              <a:t> y </a:t>
            </a:r>
            <a:r>
              <a:rPr lang="en-US" sz="4000" kern="1200" dirty="0" err="1">
                <a:solidFill>
                  <a:schemeClr val="tx1"/>
                </a:solidFill>
                <a:latin typeface="+mj-lt"/>
                <a:ea typeface="+mj-ea"/>
                <a:cs typeface="+mj-cs"/>
              </a:rPr>
              <a:t>mamá</a:t>
            </a:r>
            <a:r>
              <a:rPr lang="en-US" sz="4000" kern="1200" dirty="0">
                <a:solidFill>
                  <a:schemeClr val="tx1"/>
                </a:solidFill>
                <a:latin typeface="+mj-lt"/>
                <a:ea typeface="+mj-ea"/>
                <a:cs typeface="+mj-cs"/>
              </a:rPr>
              <a:t>.</a:t>
            </a:r>
            <a:endParaRPr lang="en-US" sz="4000" b="1" kern="1200" dirty="0">
              <a:solidFill>
                <a:schemeClr val="tx1"/>
              </a:solidFill>
              <a:latin typeface="+mj-lt"/>
              <a:ea typeface="+mj-ea"/>
              <a:cs typeface="+mj-cs"/>
            </a:endParaRPr>
          </a:p>
        </p:txBody>
      </p:sp>
      <p:pic>
        <p:nvPicPr>
          <p:cNvPr id="14" name="Imagen 13" descr="Imagen que contiene persona, pared, mujer, interior&#10;&#10;Descripción generada automáticamente">
            <a:extLst>
              <a:ext uri="{FF2B5EF4-FFF2-40B4-BE49-F238E27FC236}">
                <a16:creationId xmlns:a16="http://schemas.microsoft.com/office/drawing/2014/main" id="{F2217B2A-7EF9-4F04-A0B0-033437A89833}"/>
              </a:ext>
            </a:extLst>
          </p:cNvPr>
          <p:cNvPicPr>
            <a:picLocks noChangeAspect="1"/>
          </p:cNvPicPr>
          <p:nvPr/>
        </p:nvPicPr>
        <p:blipFill rotWithShape="1">
          <a:blip r:embed="rId3"/>
          <a:srcRect t="28281" r="3" b="27385"/>
          <a:stretch/>
        </p:blipFill>
        <p:spPr>
          <a:xfrm>
            <a:off x="2736988" y="1"/>
            <a:ext cx="6407012" cy="213047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p:spPr>
      </p:pic>
      <p:pic>
        <p:nvPicPr>
          <p:cNvPr id="2050" name="Picture 2" descr="Imagen relacionada">
            <a:extLst>
              <a:ext uri="{FF2B5EF4-FFF2-40B4-BE49-F238E27FC236}">
                <a16:creationId xmlns:a16="http://schemas.microsoft.com/office/drawing/2014/main" id="{CA72130F-FCBD-40A2-8AC9-8FA303CBE59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2099" r="2" b="9294"/>
          <a:stretch/>
        </p:blipFill>
        <p:spPr bwMode="auto">
          <a:xfrm>
            <a:off x="20" y="-6955"/>
            <a:ext cx="3356335" cy="2130473"/>
          </a:xfrm>
          <a:custGeom>
            <a:avLst/>
            <a:gdLst>
              <a:gd name="connsiteX0" fmla="*/ 0 w 4475140"/>
              <a:gd name="connsiteY0" fmla="*/ 0 h 2130473"/>
              <a:gd name="connsiteX1" fmla="*/ 1074821 w 4475140"/>
              <a:gd name="connsiteY1" fmla="*/ 0 h 2130473"/>
              <a:gd name="connsiteX2" fmla="*/ 1074821 w 4475140"/>
              <a:gd name="connsiteY2" fmla="*/ 239 h 2130473"/>
              <a:gd name="connsiteX3" fmla="*/ 4475140 w 4475140"/>
              <a:gd name="connsiteY3" fmla="*/ 239 h 2130473"/>
              <a:gd name="connsiteX4" fmla="*/ 3488563 w 4475140"/>
              <a:gd name="connsiteY4" fmla="*/ 2130473 h 2130473"/>
              <a:gd name="connsiteX5" fmla="*/ 0 w 4475140"/>
              <a:gd name="connsiteY5" fmla="*/ 2130473 h 2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473">
                <a:moveTo>
                  <a:pt x="0" y="0"/>
                </a:moveTo>
                <a:lnTo>
                  <a:pt x="1074821" y="0"/>
                </a:lnTo>
                <a:lnTo>
                  <a:pt x="1074821" y="239"/>
                </a:lnTo>
                <a:lnTo>
                  <a:pt x="4475140" y="239"/>
                </a:lnTo>
                <a:lnTo>
                  <a:pt x="3488563" y="2130473"/>
                </a:lnTo>
                <a:lnTo>
                  <a:pt x="0" y="2130473"/>
                </a:lnTo>
                <a:close/>
              </a:path>
            </a:pathLst>
          </a:custGeom>
          <a:noFill/>
          <a:extLst>
            <a:ext uri="{909E8E84-426E-40DD-AFC4-6F175D3DCCD1}">
              <a14:hiddenFill xmlns:a14="http://schemas.microsoft.com/office/drawing/2010/main">
                <a:solidFill>
                  <a:srgbClr val="FFFFFF"/>
                </a:solidFill>
              </a14:hiddenFill>
            </a:ext>
          </a:extLst>
        </p:spPr>
      </p:pic>
      <p:pic>
        <p:nvPicPr>
          <p:cNvPr id="4098" name="Picture 2" descr="Resultado de imagen para trini ried">
            <a:extLst>
              <a:ext uri="{FF2B5EF4-FFF2-40B4-BE49-F238E27FC236}">
                <a16:creationId xmlns:a16="http://schemas.microsoft.com/office/drawing/2014/main" id="{32CB56A3-D53C-4D30-B8EB-164B503718F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918" r="13438" b="-3"/>
          <a:stretch/>
        </p:blipFill>
        <p:spPr bwMode="auto">
          <a:xfrm>
            <a:off x="20" y="2279768"/>
            <a:ext cx="2613191" cy="224442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descr="Imagen que contiene persona, personas, grupo, pose&#10;&#10;Descripción generada automáticamente">
            <a:extLst>
              <a:ext uri="{FF2B5EF4-FFF2-40B4-BE49-F238E27FC236}">
                <a16:creationId xmlns:a16="http://schemas.microsoft.com/office/drawing/2014/main" id="{6A1D5A4E-0CA3-489E-A5AA-A005A011FB36}"/>
              </a:ext>
            </a:extLst>
          </p:cNvPr>
          <p:cNvPicPr>
            <a:picLocks noChangeAspect="1"/>
          </p:cNvPicPr>
          <p:nvPr/>
        </p:nvPicPr>
        <p:blipFill rotWithShape="1">
          <a:blip r:embed="rId6"/>
          <a:srcRect t="7004" r="1" b="6606"/>
          <a:stretch/>
        </p:blipFill>
        <p:spPr>
          <a:xfrm>
            <a:off x="5787645" y="4683320"/>
            <a:ext cx="3356355" cy="2174680"/>
          </a:xfrm>
          <a:custGeom>
            <a:avLst/>
            <a:gdLst>
              <a:gd name="connsiteX0" fmla="*/ 1006941 w 4475140"/>
              <a:gd name="connsiteY0" fmla="*/ 0 h 2174680"/>
              <a:gd name="connsiteX1" fmla="*/ 4475140 w 4475140"/>
              <a:gd name="connsiteY1" fmla="*/ 0 h 2174680"/>
              <a:gd name="connsiteX2" fmla="*/ 4475140 w 4475140"/>
              <a:gd name="connsiteY2" fmla="*/ 2174680 h 2174680"/>
              <a:gd name="connsiteX3" fmla="*/ 3400319 w 4475140"/>
              <a:gd name="connsiteY3" fmla="*/ 2174680 h 2174680"/>
              <a:gd name="connsiteX4" fmla="*/ 3400319 w 4475140"/>
              <a:gd name="connsiteY4" fmla="*/ 2174202 h 2174680"/>
              <a:gd name="connsiteX5" fmla="*/ 0 w 4475140"/>
              <a:gd name="connsiteY5" fmla="*/ 2174202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1006941" y="0"/>
                </a:moveTo>
                <a:lnTo>
                  <a:pt x="4475140" y="0"/>
                </a:lnTo>
                <a:lnTo>
                  <a:pt x="4475140" y="2174680"/>
                </a:lnTo>
                <a:lnTo>
                  <a:pt x="3400319" y="2174680"/>
                </a:lnTo>
                <a:lnTo>
                  <a:pt x="3400319" y="2174202"/>
                </a:lnTo>
                <a:lnTo>
                  <a:pt x="0" y="2174202"/>
                </a:lnTo>
                <a:close/>
              </a:path>
            </a:pathLst>
          </a:custGeom>
        </p:spPr>
      </p:pic>
      <p:pic>
        <p:nvPicPr>
          <p:cNvPr id="12" name="Imagen 11" descr="Imagen que contiene persona, cielo, hombre, exterior&#10;&#10;Descripción generada automáticamente">
            <a:extLst>
              <a:ext uri="{FF2B5EF4-FFF2-40B4-BE49-F238E27FC236}">
                <a16:creationId xmlns:a16="http://schemas.microsoft.com/office/drawing/2014/main" id="{A881E90D-E238-4937-AF32-6C8CC58E190C}"/>
              </a:ext>
            </a:extLst>
          </p:cNvPr>
          <p:cNvPicPr>
            <a:picLocks noChangeAspect="1"/>
          </p:cNvPicPr>
          <p:nvPr/>
        </p:nvPicPr>
        <p:blipFill rotWithShape="1">
          <a:blip r:embed="rId7"/>
          <a:srcRect t="26232" r="-2" b="28307"/>
          <a:stretch/>
        </p:blipFill>
        <p:spPr>
          <a:xfrm>
            <a:off x="20" y="4682839"/>
            <a:ext cx="6422512"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p:spPr>
      </p:pic>
    </p:spTree>
    <p:extLst>
      <p:ext uri="{BB962C8B-B14F-4D97-AF65-F5344CB8AC3E}">
        <p14:creationId xmlns:p14="http://schemas.microsoft.com/office/powerpoint/2010/main" val="111055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Imagen 16" descr="Imagen que contiene persona, pared, de pie, interior&#10;&#10;Descripción generada automáticamente">
            <a:extLst>
              <a:ext uri="{FF2B5EF4-FFF2-40B4-BE49-F238E27FC236}">
                <a16:creationId xmlns:a16="http://schemas.microsoft.com/office/drawing/2014/main" id="{88866A53-1571-46A5-9D3F-C7FD41B7A509}"/>
              </a:ext>
            </a:extLst>
          </p:cNvPr>
          <p:cNvPicPr>
            <a:picLocks noChangeAspect="1"/>
          </p:cNvPicPr>
          <p:nvPr/>
        </p:nvPicPr>
        <p:blipFill rotWithShape="1">
          <a:blip r:embed="rId3"/>
          <a:srcRect l="15849" r="19347"/>
          <a:stretch/>
        </p:blipFill>
        <p:spPr>
          <a:xfrm>
            <a:off x="20" y="-6235"/>
            <a:ext cx="2441533" cy="2505456"/>
          </a:xfrm>
          <a:custGeom>
            <a:avLst/>
            <a:gdLst>
              <a:gd name="connsiteX0" fmla="*/ 0 w 3255403"/>
              <a:gd name="connsiteY0" fmla="*/ 0 h 2505456"/>
              <a:gd name="connsiteX1" fmla="*/ 3255403 w 3255403"/>
              <a:gd name="connsiteY1" fmla="*/ 0 h 2505456"/>
              <a:gd name="connsiteX2" fmla="*/ 2094477 w 3255403"/>
              <a:gd name="connsiteY2" fmla="*/ 2505456 h 2505456"/>
              <a:gd name="connsiteX3" fmla="*/ 0 w 3255403"/>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255403" h="2505456">
                <a:moveTo>
                  <a:pt x="0" y="0"/>
                </a:moveTo>
                <a:lnTo>
                  <a:pt x="3255403" y="0"/>
                </a:lnTo>
                <a:lnTo>
                  <a:pt x="2094477" y="2505456"/>
                </a:lnTo>
                <a:lnTo>
                  <a:pt x="0" y="2505456"/>
                </a:lnTo>
                <a:close/>
              </a:path>
            </a:pathLst>
          </a:custGeom>
        </p:spPr>
      </p:pic>
      <p:pic>
        <p:nvPicPr>
          <p:cNvPr id="10" name="Imagen 9" descr="Imagen que contiene edificio, casa, hierba, exterior&#10;&#10;Descripción generada automáticamente">
            <a:extLst>
              <a:ext uri="{FF2B5EF4-FFF2-40B4-BE49-F238E27FC236}">
                <a16:creationId xmlns:a16="http://schemas.microsoft.com/office/drawing/2014/main" id="{DF929FB1-1167-4A71-A424-047DBCEEF98E}"/>
              </a:ext>
            </a:extLst>
          </p:cNvPr>
          <p:cNvPicPr>
            <a:picLocks noChangeAspect="1"/>
          </p:cNvPicPr>
          <p:nvPr/>
        </p:nvPicPr>
        <p:blipFill rotWithShape="1">
          <a:blip r:embed="rId4"/>
          <a:srcRect l="12719" r="13741" b="1"/>
          <a:stretch/>
        </p:blipFill>
        <p:spPr>
          <a:xfrm>
            <a:off x="5536407" y="10"/>
            <a:ext cx="3607593" cy="2501827"/>
          </a:xfrm>
          <a:custGeom>
            <a:avLst/>
            <a:gdLst>
              <a:gd name="connsiteX0" fmla="*/ 1159248 w 4810125"/>
              <a:gd name="connsiteY0" fmla="*/ 0 h 2501837"/>
              <a:gd name="connsiteX1" fmla="*/ 4810125 w 4810125"/>
              <a:gd name="connsiteY1" fmla="*/ 0 h 2501837"/>
              <a:gd name="connsiteX2" fmla="*/ 4810125 w 4810125"/>
              <a:gd name="connsiteY2" fmla="*/ 2501837 h 2501837"/>
              <a:gd name="connsiteX3" fmla="*/ 0 w 4810125"/>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4810125" h="2501837">
                <a:moveTo>
                  <a:pt x="1159248" y="0"/>
                </a:moveTo>
                <a:lnTo>
                  <a:pt x="4810125" y="0"/>
                </a:lnTo>
                <a:lnTo>
                  <a:pt x="4810125" y="2501837"/>
                </a:lnTo>
                <a:lnTo>
                  <a:pt x="0" y="2501837"/>
                </a:lnTo>
                <a:close/>
              </a:path>
            </a:pathLst>
          </a:custGeom>
        </p:spPr>
      </p:pic>
      <p:pic>
        <p:nvPicPr>
          <p:cNvPr id="15" name="Imagen 14" descr="Imagen que contiene hierba, persona, grupo, exterior&#10;&#10;Descripción generada automáticamente">
            <a:extLst>
              <a:ext uri="{FF2B5EF4-FFF2-40B4-BE49-F238E27FC236}">
                <a16:creationId xmlns:a16="http://schemas.microsoft.com/office/drawing/2014/main" id="{76350AA4-C9A5-4C0F-80F3-28D6D5AFCA4A}"/>
              </a:ext>
            </a:extLst>
          </p:cNvPr>
          <p:cNvPicPr>
            <a:picLocks noChangeAspect="1"/>
          </p:cNvPicPr>
          <p:nvPr/>
        </p:nvPicPr>
        <p:blipFill rotWithShape="1">
          <a:blip r:embed="rId5"/>
          <a:srcRect l="12778" r="14009"/>
          <a:stretch/>
        </p:blipFill>
        <p:spPr>
          <a:xfrm>
            <a:off x="3506652" y="-6235"/>
            <a:ext cx="2758363" cy="2505456"/>
          </a:xfrm>
          <a:custGeom>
            <a:avLst/>
            <a:gdLst>
              <a:gd name="connsiteX0" fmla="*/ 1160926 w 3677817"/>
              <a:gd name="connsiteY0" fmla="*/ 0 h 2505456"/>
              <a:gd name="connsiteX1" fmla="*/ 3677817 w 3677817"/>
              <a:gd name="connsiteY1" fmla="*/ 0 h 2505456"/>
              <a:gd name="connsiteX2" fmla="*/ 2516891 w 3677817"/>
              <a:gd name="connsiteY2" fmla="*/ 2505456 h 2505456"/>
              <a:gd name="connsiteX3" fmla="*/ 0 w 3677817"/>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677817" h="2505456">
                <a:moveTo>
                  <a:pt x="1160926" y="0"/>
                </a:moveTo>
                <a:lnTo>
                  <a:pt x="3677817" y="0"/>
                </a:lnTo>
                <a:lnTo>
                  <a:pt x="2516891" y="2505456"/>
                </a:lnTo>
                <a:lnTo>
                  <a:pt x="0" y="2505456"/>
                </a:lnTo>
                <a:close/>
              </a:path>
            </a:pathLst>
          </a:custGeom>
        </p:spPr>
      </p:pic>
      <p:pic>
        <p:nvPicPr>
          <p:cNvPr id="13" name="Imagen 12" descr="Imagen que contiene suelo, exterior, persona, personas&#10;&#10;Descripción generada automáticamente">
            <a:extLst>
              <a:ext uri="{FF2B5EF4-FFF2-40B4-BE49-F238E27FC236}">
                <a16:creationId xmlns:a16="http://schemas.microsoft.com/office/drawing/2014/main" id="{1E8C307D-4BCF-4F2B-AB38-30059B7EDBC7}"/>
              </a:ext>
            </a:extLst>
          </p:cNvPr>
          <p:cNvPicPr>
            <a:picLocks noChangeAspect="1"/>
          </p:cNvPicPr>
          <p:nvPr/>
        </p:nvPicPr>
        <p:blipFill rotWithShape="1">
          <a:blip r:embed="rId6"/>
          <a:srcRect l="4293" r="11087" b="2"/>
          <a:stretch/>
        </p:blipFill>
        <p:spPr>
          <a:xfrm>
            <a:off x="20" y="2660089"/>
            <a:ext cx="5341873" cy="4197911"/>
          </a:xfrm>
          <a:custGeom>
            <a:avLst/>
            <a:gdLst>
              <a:gd name="connsiteX0" fmla="*/ 0 w 7122523"/>
              <a:gd name="connsiteY0" fmla="*/ 0 h 4197911"/>
              <a:gd name="connsiteX1" fmla="*/ 7122523 w 7122523"/>
              <a:gd name="connsiteY1" fmla="*/ 0 h 4197911"/>
              <a:gd name="connsiteX2" fmla="*/ 5177382 w 7122523"/>
              <a:gd name="connsiteY2" fmla="*/ 4197911 h 4197911"/>
              <a:gd name="connsiteX3" fmla="*/ 5171159 w 7122523"/>
              <a:gd name="connsiteY3" fmla="*/ 4197911 h 4197911"/>
              <a:gd name="connsiteX4" fmla="*/ 3981368 w 7122523"/>
              <a:gd name="connsiteY4" fmla="*/ 4197911 h 4197911"/>
              <a:gd name="connsiteX5" fmla="*/ 2331323 w 7122523"/>
              <a:gd name="connsiteY5" fmla="*/ 4197911 h 4197911"/>
              <a:gd name="connsiteX6" fmla="*/ 0 w 7122523"/>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2523" h="4197911">
                <a:moveTo>
                  <a:pt x="0" y="0"/>
                </a:moveTo>
                <a:lnTo>
                  <a:pt x="7122523" y="0"/>
                </a:lnTo>
                <a:lnTo>
                  <a:pt x="5177382" y="4197911"/>
                </a:lnTo>
                <a:lnTo>
                  <a:pt x="5171159" y="4197911"/>
                </a:lnTo>
                <a:lnTo>
                  <a:pt x="3981368" y="4197911"/>
                </a:lnTo>
                <a:lnTo>
                  <a:pt x="2331323" y="4197911"/>
                </a:lnTo>
                <a:lnTo>
                  <a:pt x="0" y="4197911"/>
                </a:lnTo>
                <a:close/>
              </a:path>
            </a:pathLst>
          </a:custGeom>
        </p:spPr>
      </p:pic>
      <p:sp>
        <p:nvSpPr>
          <p:cNvPr id="2052" name="Freeform 43">
            <a:extLst>
              <a:ext uri="{FF2B5EF4-FFF2-40B4-BE49-F238E27FC236}">
                <a16:creationId xmlns:a16="http://schemas.microsoft.com/office/drawing/2014/main" id="{AAD8F19F-4A55-467B-BED0-8837659A9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14787" y="2660089"/>
            <a:ext cx="5129213" cy="4197911"/>
          </a:xfrm>
          <a:custGeom>
            <a:avLst/>
            <a:gdLst>
              <a:gd name="connsiteX0" fmla="*/ 4893809 w 6838950"/>
              <a:gd name="connsiteY0" fmla="*/ 0 h 4197911"/>
              <a:gd name="connsiteX1" fmla="*/ 4887586 w 6838950"/>
              <a:gd name="connsiteY1" fmla="*/ 0 h 4197911"/>
              <a:gd name="connsiteX2" fmla="*/ 3697795 w 6838950"/>
              <a:gd name="connsiteY2" fmla="*/ 0 h 4197911"/>
              <a:gd name="connsiteX3" fmla="*/ 2047750 w 6838950"/>
              <a:gd name="connsiteY3" fmla="*/ 0 h 4197911"/>
              <a:gd name="connsiteX4" fmla="*/ 0 w 6838950"/>
              <a:gd name="connsiteY4" fmla="*/ 0 h 4197911"/>
              <a:gd name="connsiteX5" fmla="*/ 0 w 6838950"/>
              <a:gd name="connsiteY5" fmla="*/ 4197911 h 4197911"/>
              <a:gd name="connsiteX6" fmla="*/ 6838950 w 6838950"/>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8950" h="4197911">
                <a:moveTo>
                  <a:pt x="4893809" y="0"/>
                </a:moveTo>
                <a:lnTo>
                  <a:pt x="4887586" y="0"/>
                </a:lnTo>
                <a:lnTo>
                  <a:pt x="3697795" y="0"/>
                </a:lnTo>
                <a:lnTo>
                  <a:pt x="2047750" y="0"/>
                </a:lnTo>
                <a:lnTo>
                  <a:pt x="0" y="0"/>
                </a:lnTo>
                <a:lnTo>
                  <a:pt x="0" y="4197911"/>
                </a:lnTo>
                <a:lnTo>
                  <a:pt x="6838950" y="4197911"/>
                </a:lnTo>
                <a:close/>
              </a:path>
            </a:pathLst>
          </a:custGeom>
          <a:solidFill>
            <a:srgbClr val="2B2D4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4964373" y="4189864"/>
            <a:ext cx="3748015" cy="2163872"/>
          </a:xfrm>
        </p:spPr>
        <p:txBody>
          <a:bodyPr vert="horz" lIns="91440" tIns="45720" rIns="91440" bIns="45720" rtlCol="0" anchor="t">
            <a:normAutofit/>
          </a:bodyPr>
          <a:lstStyle/>
          <a:p>
            <a:pPr lvl="0" algn="r" defTabSz="914400">
              <a:lnSpc>
                <a:spcPct val="90000"/>
              </a:lnSpc>
              <a:defRPr b="1"/>
            </a:pPr>
            <a:r>
              <a:rPr lang="en-US" sz="3800" kern="1200" dirty="0">
                <a:solidFill>
                  <a:srgbClr val="FFFFFF"/>
                </a:solidFill>
                <a:latin typeface="+mj-lt"/>
                <a:ea typeface="+mj-ea"/>
                <a:cs typeface="+mj-cs"/>
              </a:rPr>
              <a:t>Mi testimonio con el </a:t>
            </a:r>
            <a:r>
              <a:rPr lang="en-US" sz="3800" dirty="0">
                <a:solidFill>
                  <a:srgbClr val="FFFFFF"/>
                </a:solidFill>
              </a:rPr>
              <a:t>A</a:t>
            </a:r>
            <a:r>
              <a:rPr lang="en-US" sz="3800" kern="1200" dirty="0">
                <a:solidFill>
                  <a:srgbClr val="FFFFFF"/>
                </a:solidFill>
                <a:latin typeface="+mj-lt"/>
                <a:ea typeface="+mj-ea"/>
                <a:cs typeface="+mj-cs"/>
              </a:rPr>
              <a:t>mar </a:t>
            </a:r>
            <a:r>
              <a:rPr lang="en-US" sz="3800" kern="1200" dirty="0" err="1">
                <a:solidFill>
                  <a:srgbClr val="FFFFFF"/>
                </a:solidFill>
                <a:latin typeface="+mj-lt"/>
                <a:ea typeface="+mj-ea"/>
                <a:cs typeface="+mj-cs"/>
              </a:rPr>
              <a:t>como</a:t>
            </a:r>
            <a:r>
              <a:rPr lang="en-US" sz="3800" kern="1200" dirty="0">
                <a:solidFill>
                  <a:srgbClr val="FFFFFF"/>
                </a:solidFill>
                <a:latin typeface="+mj-lt"/>
                <a:ea typeface="+mj-ea"/>
                <a:cs typeface="+mj-cs"/>
              </a:rPr>
              <a:t> </a:t>
            </a:r>
            <a:r>
              <a:rPr lang="en-US" sz="3800" kern="1200" dirty="0" err="1">
                <a:solidFill>
                  <a:srgbClr val="FFFFFF"/>
                </a:solidFill>
                <a:latin typeface="+mj-lt"/>
                <a:ea typeface="+mj-ea"/>
                <a:cs typeface="+mj-cs"/>
              </a:rPr>
              <a:t>educadora</a:t>
            </a:r>
            <a:r>
              <a:rPr lang="en-US" sz="3800" kern="1200" dirty="0">
                <a:solidFill>
                  <a:srgbClr val="FFFFFF"/>
                </a:solidFill>
                <a:latin typeface="+mj-lt"/>
                <a:ea typeface="+mj-ea"/>
                <a:cs typeface="+mj-cs"/>
              </a:rPr>
              <a:t>.</a:t>
            </a:r>
            <a:endParaRPr lang="en-US" sz="3800" b="1" kern="1200" dirty="0">
              <a:solidFill>
                <a:srgbClr val="FFFFFF"/>
              </a:solidFill>
              <a:latin typeface="+mj-lt"/>
              <a:ea typeface="+mj-ea"/>
              <a:cs typeface="+mj-cs"/>
            </a:endParaRPr>
          </a:p>
        </p:txBody>
      </p:sp>
      <p:pic>
        <p:nvPicPr>
          <p:cNvPr id="2050" name="Picture 2" descr="Imagen relacionada">
            <a:extLst>
              <a:ext uri="{FF2B5EF4-FFF2-40B4-BE49-F238E27FC236}">
                <a16:creationId xmlns:a16="http://schemas.microsoft.com/office/drawing/2014/main" id="{CA72130F-FCBD-40A2-8AC9-8FA303CBE5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369" r="9509" b="4"/>
          <a:stretch/>
        </p:blipFill>
        <p:spPr bwMode="auto">
          <a:xfrm>
            <a:off x="1696476" y="10"/>
            <a:ext cx="2545457" cy="2502833"/>
          </a:xfrm>
          <a:custGeom>
            <a:avLst/>
            <a:gdLst>
              <a:gd name="connsiteX0" fmla="*/ 1159715 w 3393943"/>
              <a:gd name="connsiteY0" fmla="*/ 0 h 2502843"/>
              <a:gd name="connsiteX1" fmla="*/ 3393943 w 3393943"/>
              <a:gd name="connsiteY1" fmla="*/ 0 h 2502843"/>
              <a:gd name="connsiteX2" fmla="*/ 2234228 w 3393943"/>
              <a:gd name="connsiteY2" fmla="*/ 2502843 h 2502843"/>
              <a:gd name="connsiteX3" fmla="*/ 0 w 3393943"/>
              <a:gd name="connsiteY3" fmla="*/ 2502843 h 2502843"/>
            </a:gdLst>
            <a:ahLst/>
            <a:cxnLst>
              <a:cxn ang="0">
                <a:pos x="connsiteX0" y="connsiteY0"/>
              </a:cxn>
              <a:cxn ang="0">
                <a:pos x="connsiteX1" y="connsiteY1"/>
              </a:cxn>
              <a:cxn ang="0">
                <a:pos x="connsiteX2" y="connsiteY2"/>
              </a:cxn>
              <a:cxn ang="0">
                <a:pos x="connsiteX3" y="connsiteY3"/>
              </a:cxn>
            </a:cxnLst>
            <a:rect l="l" t="t" r="r" b="b"/>
            <a:pathLst>
              <a:path w="3393943" h="2502843">
                <a:moveTo>
                  <a:pt x="1159715" y="0"/>
                </a:moveTo>
                <a:lnTo>
                  <a:pt x="3393943" y="0"/>
                </a:lnTo>
                <a:lnTo>
                  <a:pt x="2234228" y="2502843"/>
                </a:lnTo>
                <a:lnTo>
                  <a:pt x="0" y="25028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01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8" name="Picture 8" descr="Resultado de imagen para aki y trinuka">
            <a:extLst>
              <a:ext uri="{FF2B5EF4-FFF2-40B4-BE49-F238E27FC236}">
                <a16:creationId xmlns:a16="http://schemas.microsoft.com/office/drawing/2014/main" id="{13DEFE9E-C7D6-4B4E-9C47-D58429858A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728" r="5970" b="5"/>
          <a:stretch/>
        </p:blipFill>
        <p:spPr bwMode="auto">
          <a:xfrm>
            <a:off x="3" y="-6236"/>
            <a:ext cx="2441552" cy="2505456"/>
          </a:xfrm>
          <a:custGeom>
            <a:avLst/>
            <a:gdLst>
              <a:gd name="connsiteX0" fmla="*/ 0 w 3255403"/>
              <a:gd name="connsiteY0" fmla="*/ 0 h 2505456"/>
              <a:gd name="connsiteX1" fmla="*/ 3255403 w 3255403"/>
              <a:gd name="connsiteY1" fmla="*/ 0 h 2505456"/>
              <a:gd name="connsiteX2" fmla="*/ 2094477 w 3255403"/>
              <a:gd name="connsiteY2" fmla="*/ 2505456 h 2505456"/>
              <a:gd name="connsiteX3" fmla="*/ 0 w 3255403"/>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255403" h="2505456">
                <a:moveTo>
                  <a:pt x="0" y="0"/>
                </a:moveTo>
                <a:lnTo>
                  <a:pt x="3255403" y="0"/>
                </a:lnTo>
                <a:lnTo>
                  <a:pt x="2094477" y="2505456"/>
                </a:lnTo>
                <a:lnTo>
                  <a:pt x="0" y="2505456"/>
                </a:lnTo>
                <a:close/>
              </a:path>
            </a:pathLst>
          </a:custGeom>
          <a:noFill/>
          <a:extLst>
            <a:ext uri="{909E8E84-426E-40DD-AFC4-6F175D3DCCD1}">
              <a14:hiddenFill xmlns:a14="http://schemas.microsoft.com/office/drawing/2010/main">
                <a:solidFill>
                  <a:srgbClr val="FFFFFF"/>
                </a:solidFill>
              </a14:hiddenFill>
            </a:ext>
          </a:extLst>
        </p:spPr>
      </p:pic>
      <p:pic>
        <p:nvPicPr>
          <p:cNvPr id="2050" name="Picture 2" descr="Imagen relacionada">
            <a:extLst>
              <a:ext uri="{FF2B5EF4-FFF2-40B4-BE49-F238E27FC236}">
                <a16:creationId xmlns:a16="http://schemas.microsoft.com/office/drawing/2014/main" id="{CA72130F-FCBD-40A2-8AC9-8FA303CBE59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81" r="6120" b="2"/>
          <a:stretch/>
        </p:blipFill>
        <p:spPr bwMode="auto">
          <a:xfrm>
            <a:off x="3506654" y="-6235"/>
            <a:ext cx="2758363" cy="2505456"/>
          </a:xfrm>
          <a:custGeom>
            <a:avLst/>
            <a:gdLst>
              <a:gd name="connsiteX0" fmla="*/ 1160926 w 3677817"/>
              <a:gd name="connsiteY0" fmla="*/ 0 h 2505456"/>
              <a:gd name="connsiteX1" fmla="*/ 3677817 w 3677817"/>
              <a:gd name="connsiteY1" fmla="*/ 0 h 2505456"/>
              <a:gd name="connsiteX2" fmla="*/ 2516891 w 3677817"/>
              <a:gd name="connsiteY2" fmla="*/ 2505456 h 2505456"/>
              <a:gd name="connsiteX3" fmla="*/ 0 w 3677817"/>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677817" h="2505456">
                <a:moveTo>
                  <a:pt x="1160926" y="0"/>
                </a:moveTo>
                <a:lnTo>
                  <a:pt x="3677817" y="0"/>
                </a:lnTo>
                <a:lnTo>
                  <a:pt x="2516891" y="2505456"/>
                </a:lnTo>
                <a:lnTo>
                  <a:pt x="0" y="2505456"/>
                </a:lnTo>
                <a:close/>
              </a:path>
            </a:pathLst>
          </a:custGeom>
          <a:noFill/>
          <a:extLst>
            <a:ext uri="{909E8E84-426E-40DD-AFC4-6F175D3DCCD1}">
              <a14:hiddenFill xmlns:a14="http://schemas.microsoft.com/office/drawing/2010/main">
                <a:solidFill>
                  <a:srgbClr val="FFFFFF"/>
                </a:solidFill>
              </a14:hiddenFill>
            </a:ext>
          </a:extLst>
        </p:spPr>
      </p:pic>
      <p:pic>
        <p:nvPicPr>
          <p:cNvPr id="7" name="Imagen 6" descr="Imagen que contiene persona, interior, hombre, techo&#10;&#10;Descripción generada automáticamente">
            <a:extLst>
              <a:ext uri="{FF2B5EF4-FFF2-40B4-BE49-F238E27FC236}">
                <a16:creationId xmlns:a16="http://schemas.microsoft.com/office/drawing/2014/main" id="{253C3B01-9128-4BFF-95DE-A114C44F2E93}"/>
              </a:ext>
            </a:extLst>
          </p:cNvPr>
          <p:cNvPicPr>
            <a:picLocks noChangeAspect="1"/>
          </p:cNvPicPr>
          <p:nvPr/>
        </p:nvPicPr>
        <p:blipFill rotWithShape="1">
          <a:blip r:embed="rId5"/>
          <a:srcRect t="6596" b="938"/>
          <a:stretch/>
        </p:blipFill>
        <p:spPr>
          <a:xfrm>
            <a:off x="5536407" y="1"/>
            <a:ext cx="3607593" cy="2501837"/>
          </a:xfrm>
          <a:custGeom>
            <a:avLst/>
            <a:gdLst>
              <a:gd name="connsiteX0" fmla="*/ 1159248 w 4810125"/>
              <a:gd name="connsiteY0" fmla="*/ 0 h 2501837"/>
              <a:gd name="connsiteX1" fmla="*/ 4810125 w 4810125"/>
              <a:gd name="connsiteY1" fmla="*/ 0 h 2501837"/>
              <a:gd name="connsiteX2" fmla="*/ 4810125 w 4810125"/>
              <a:gd name="connsiteY2" fmla="*/ 2501837 h 2501837"/>
              <a:gd name="connsiteX3" fmla="*/ 0 w 4810125"/>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4810125" h="2501837">
                <a:moveTo>
                  <a:pt x="1159248" y="0"/>
                </a:moveTo>
                <a:lnTo>
                  <a:pt x="4810125" y="0"/>
                </a:lnTo>
                <a:lnTo>
                  <a:pt x="4810125" y="2501837"/>
                </a:lnTo>
                <a:lnTo>
                  <a:pt x="0" y="2501837"/>
                </a:lnTo>
                <a:close/>
              </a:path>
            </a:pathLst>
          </a:custGeom>
        </p:spPr>
      </p:pic>
      <p:pic>
        <p:nvPicPr>
          <p:cNvPr id="5126" name="Picture 6" descr="Imagen relacionada">
            <a:extLst>
              <a:ext uri="{FF2B5EF4-FFF2-40B4-BE49-F238E27FC236}">
                <a16:creationId xmlns:a16="http://schemas.microsoft.com/office/drawing/2014/main" id="{A03F8A37-E783-46D4-9FFE-7C62152961D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4215" r="2" b="2"/>
          <a:stretch/>
        </p:blipFill>
        <p:spPr bwMode="auto">
          <a:xfrm>
            <a:off x="20" y="2658276"/>
            <a:ext cx="2828023" cy="4199724"/>
          </a:xfrm>
          <a:custGeom>
            <a:avLst/>
            <a:gdLst>
              <a:gd name="connsiteX0" fmla="*/ 0 w 3770724"/>
              <a:gd name="connsiteY0" fmla="*/ 0 h 4199724"/>
              <a:gd name="connsiteX1" fmla="*/ 3770724 w 3770724"/>
              <a:gd name="connsiteY1" fmla="*/ 0 h 4199724"/>
              <a:gd name="connsiteX2" fmla="*/ 1824067 w 3770724"/>
              <a:gd name="connsiteY2" fmla="*/ 4199724 h 4199724"/>
              <a:gd name="connsiteX3" fmla="*/ 0 w 3770724"/>
              <a:gd name="connsiteY3" fmla="*/ 4199724 h 4199724"/>
            </a:gdLst>
            <a:ahLst/>
            <a:cxnLst>
              <a:cxn ang="0">
                <a:pos x="connsiteX0" y="connsiteY0"/>
              </a:cxn>
              <a:cxn ang="0">
                <a:pos x="connsiteX1" y="connsiteY1"/>
              </a:cxn>
              <a:cxn ang="0">
                <a:pos x="connsiteX2" y="connsiteY2"/>
              </a:cxn>
              <a:cxn ang="0">
                <a:pos x="connsiteX3" y="connsiteY3"/>
              </a:cxn>
            </a:cxnLst>
            <a:rect l="l" t="t" r="r" b="b"/>
            <a:pathLst>
              <a:path w="3770724" h="4199724">
                <a:moveTo>
                  <a:pt x="0" y="0"/>
                </a:moveTo>
                <a:lnTo>
                  <a:pt x="3770724" y="0"/>
                </a:lnTo>
                <a:lnTo>
                  <a:pt x="1824067" y="4199724"/>
                </a:lnTo>
                <a:lnTo>
                  <a:pt x="0" y="4199724"/>
                </a:lnTo>
                <a:close/>
              </a:path>
            </a:pathLst>
          </a:custGeom>
          <a:noFill/>
          <a:extLst>
            <a:ext uri="{909E8E84-426E-40DD-AFC4-6F175D3DCCD1}">
              <a14:hiddenFill xmlns:a14="http://schemas.microsoft.com/office/drawing/2010/main">
                <a:solidFill>
                  <a:srgbClr val="FFFFFF"/>
                </a:solidFill>
              </a14:hiddenFill>
            </a:ext>
          </a:extLst>
        </p:spPr>
      </p:pic>
      <p:pic>
        <p:nvPicPr>
          <p:cNvPr id="5124" name="Picture 4" descr="Resultado de imagen para rec trini ried">
            <a:extLst>
              <a:ext uri="{FF2B5EF4-FFF2-40B4-BE49-F238E27FC236}">
                <a16:creationId xmlns:a16="http://schemas.microsoft.com/office/drawing/2014/main" id="{D0A764F9-CA4C-4CF1-8156-A9C1A40125B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1066" r="27592" b="-2"/>
          <a:stretch/>
        </p:blipFill>
        <p:spPr bwMode="auto">
          <a:xfrm>
            <a:off x="1510347" y="2661900"/>
            <a:ext cx="3831544" cy="4197911"/>
          </a:xfrm>
          <a:custGeom>
            <a:avLst/>
            <a:gdLst>
              <a:gd name="connsiteX0" fmla="*/ 1945141 w 5108726"/>
              <a:gd name="connsiteY0" fmla="*/ 0 h 4197911"/>
              <a:gd name="connsiteX1" fmla="*/ 5108726 w 5108726"/>
              <a:gd name="connsiteY1" fmla="*/ 0 h 4197911"/>
              <a:gd name="connsiteX2" fmla="*/ 3163585 w 5108726"/>
              <a:gd name="connsiteY2" fmla="*/ 4197911 h 4197911"/>
              <a:gd name="connsiteX3" fmla="*/ 3157362 w 5108726"/>
              <a:gd name="connsiteY3" fmla="*/ 4197911 h 4197911"/>
              <a:gd name="connsiteX4" fmla="*/ 1967571 w 5108726"/>
              <a:gd name="connsiteY4" fmla="*/ 4197911 h 4197911"/>
              <a:gd name="connsiteX5" fmla="*/ 317526 w 5108726"/>
              <a:gd name="connsiteY5" fmla="*/ 4197911 h 4197911"/>
              <a:gd name="connsiteX6" fmla="*/ 0 w 5108726"/>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8726" h="4197911">
                <a:moveTo>
                  <a:pt x="1945141" y="0"/>
                </a:moveTo>
                <a:lnTo>
                  <a:pt x="5108726" y="0"/>
                </a:lnTo>
                <a:lnTo>
                  <a:pt x="3163585" y="4197911"/>
                </a:lnTo>
                <a:lnTo>
                  <a:pt x="3157362" y="4197911"/>
                </a:lnTo>
                <a:lnTo>
                  <a:pt x="1967571" y="4197911"/>
                </a:lnTo>
                <a:lnTo>
                  <a:pt x="317526" y="4197911"/>
                </a:lnTo>
                <a:lnTo>
                  <a:pt x="0" y="4197911"/>
                </a:lnTo>
                <a:close/>
              </a:path>
            </a:pathLst>
          </a:custGeom>
          <a:noFill/>
          <a:extLst>
            <a:ext uri="{909E8E84-426E-40DD-AFC4-6F175D3DCCD1}">
              <a14:hiddenFill xmlns:a14="http://schemas.microsoft.com/office/drawing/2010/main">
                <a:solidFill>
                  <a:srgbClr val="FFFFFF"/>
                </a:solidFill>
              </a14:hiddenFill>
            </a:ext>
          </a:extLst>
        </p:spPr>
      </p:pic>
      <p:sp>
        <p:nvSpPr>
          <p:cNvPr id="78" name="Freeform 43">
            <a:extLst>
              <a:ext uri="{FF2B5EF4-FFF2-40B4-BE49-F238E27FC236}">
                <a16:creationId xmlns:a16="http://schemas.microsoft.com/office/drawing/2014/main" id="{AAD8F19F-4A55-467B-BED0-8837659A9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14787" y="2660089"/>
            <a:ext cx="5129213" cy="4197911"/>
          </a:xfrm>
          <a:custGeom>
            <a:avLst/>
            <a:gdLst>
              <a:gd name="connsiteX0" fmla="*/ 4893809 w 6838950"/>
              <a:gd name="connsiteY0" fmla="*/ 0 h 4197911"/>
              <a:gd name="connsiteX1" fmla="*/ 4887586 w 6838950"/>
              <a:gd name="connsiteY1" fmla="*/ 0 h 4197911"/>
              <a:gd name="connsiteX2" fmla="*/ 3697795 w 6838950"/>
              <a:gd name="connsiteY2" fmla="*/ 0 h 4197911"/>
              <a:gd name="connsiteX3" fmla="*/ 2047750 w 6838950"/>
              <a:gd name="connsiteY3" fmla="*/ 0 h 4197911"/>
              <a:gd name="connsiteX4" fmla="*/ 0 w 6838950"/>
              <a:gd name="connsiteY4" fmla="*/ 0 h 4197911"/>
              <a:gd name="connsiteX5" fmla="*/ 0 w 6838950"/>
              <a:gd name="connsiteY5" fmla="*/ 4197911 h 4197911"/>
              <a:gd name="connsiteX6" fmla="*/ 6838950 w 6838950"/>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8950" h="4197911">
                <a:moveTo>
                  <a:pt x="4893809" y="0"/>
                </a:moveTo>
                <a:lnTo>
                  <a:pt x="4887586" y="0"/>
                </a:lnTo>
                <a:lnTo>
                  <a:pt x="3697795" y="0"/>
                </a:lnTo>
                <a:lnTo>
                  <a:pt x="2047750" y="0"/>
                </a:lnTo>
                <a:lnTo>
                  <a:pt x="0" y="0"/>
                </a:lnTo>
                <a:lnTo>
                  <a:pt x="0" y="4197911"/>
                </a:lnTo>
                <a:lnTo>
                  <a:pt x="6838950" y="4197911"/>
                </a:lnTo>
                <a:close/>
              </a:path>
            </a:pathLst>
          </a:custGeom>
          <a:solidFill>
            <a:srgbClr val="8256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4964373" y="4189864"/>
            <a:ext cx="3748015" cy="2163872"/>
          </a:xfrm>
        </p:spPr>
        <p:txBody>
          <a:bodyPr vert="horz" lIns="91440" tIns="45720" rIns="91440" bIns="45720" rtlCol="0" anchor="t">
            <a:normAutofit/>
          </a:bodyPr>
          <a:lstStyle/>
          <a:p>
            <a:pPr lvl="0" algn="r" defTabSz="914400">
              <a:lnSpc>
                <a:spcPct val="90000"/>
              </a:lnSpc>
              <a:defRPr b="1"/>
            </a:pPr>
            <a:r>
              <a:rPr lang="en-US" sz="4700" kern="1200" dirty="0">
                <a:solidFill>
                  <a:srgbClr val="FFFFFF"/>
                </a:solidFill>
                <a:latin typeface="+mj-lt"/>
                <a:ea typeface="+mj-ea"/>
                <a:cs typeface="+mj-cs"/>
              </a:rPr>
              <a:t>Mi testimonio con el </a:t>
            </a:r>
            <a:r>
              <a:rPr lang="en-US" sz="4700" dirty="0">
                <a:solidFill>
                  <a:srgbClr val="FFFFFF"/>
                </a:solidFill>
              </a:rPr>
              <a:t>A</a:t>
            </a:r>
            <a:r>
              <a:rPr lang="en-US" sz="4700" kern="1200" dirty="0">
                <a:solidFill>
                  <a:srgbClr val="FFFFFF"/>
                </a:solidFill>
                <a:latin typeface="+mj-lt"/>
                <a:ea typeface="+mj-ea"/>
                <a:cs typeface="+mj-cs"/>
              </a:rPr>
              <a:t>mar </a:t>
            </a:r>
            <a:r>
              <a:rPr lang="en-US" sz="4700" kern="1200" dirty="0" err="1">
                <a:solidFill>
                  <a:srgbClr val="FFFFFF"/>
                </a:solidFill>
                <a:latin typeface="+mj-lt"/>
                <a:ea typeface="+mj-ea"/>
                <a:cs typeface="+mj-cs"/>
              </a:rPr>
              <a:t>como</a:t>
            </a:r>
            <a:r>
              <a:rPr lang="en-US" sz="4700" kern="1200" dirty="0">
                <a:solidFill>
                  <a:srgbClr val="FFFFFF"/>
                </a:solidFill>
                <a:latin typeface="+mj-lt"/>
                <a:ea typeface="+mj-ea"/>
                <a:cs typeface="+mj-cs"/>
              </a:rPr>
              <a:t> </a:t>
            </a:r>
            <a:r>
              <a:rPr lang="en-US" sz="4700" kern="1200" dirty="0" err="1">
                <a:solidFill>
                  <a:srgbClr val="FFFFFF"/>
                </a:solidFill>
                <a:latin typeface="+mj-lt"/>
                <a:ea typeface="+mj-ea"/>
                <a:cs typeface="+mj-cs"/>
              </a:rPr>
              <a:t>católica</a:t>
            </a:r>
            <a:endParaRPr lang="en-US" sz="4700" b="1" kern="1200" dirty="0">
              <a:solidFill>
                <a:srgbClr val="FFFFFF"/>
              </a:solidFill>
              <a:latin typeface="+mj-lt"/>
              <a:ea typeface="+mj-ea"/>
              <a:cs typeface="+mj-cs"/>
            </a:endParaRPr>
          </a:p>
        </p:txBody>
      </p:sp>
      <p:pic>
        <p:nvPicPr>
          <p:cNvPr id="5122" name="Picture 2" descr="Resultado de imagen para una fe que encanta">
            <a:extLst>
              <a:ext uri="{FF2B5EF4-FFF2-40B4-BE49-F238E27FC236}">
                <a16:creationId xmlns:a16="http://schemas.microsoft.com/office/drawing/2014/main" id="{7C7791D5-80B0-4E44-B389-05AE68CA67CF}"/>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1073" r="-6" b="11982"/>
          <a:stretch/>
        </p:blipFill>
        <p:spPr bwMode="auto">
          <a:xfrm>
            <a:off x="1696476" y="1"/>
            <a:ext cx="2545457" cy="2502843"/>
          </a:xfrm>
          <a:custGeom>
            <a:avLst/>
            <a:gdLst>
              <a:gd name="connsiteX0" fmla="*/ 1159715 w 3393943"/>
              <a:gd name="connsiteY0" fmla="*/ 0 h 2502843"/>
              <a:gd name="connsiteX1" fmla="*/ 3393943 w 3393943"/>
              <a:gd name="connsiteY1" fmla="*/ 0 h 2502843"/>
              <a:gd name="connsiteX2" fmla="*/ 2234228 w 3393943"/>
              <a:gd name="connsiteY2" fmla="*/ 2502843 h 2502843"/>
              <a:gd name="connsiteX3" fmla="*/ 0 w 3393943"/>
              <a:gd name="connsiteY3" fmla="*/ 2502843 h 2502843"/>
            </a:gdLst>
            <a:ahLst/>
            <a:cxnLst>
              <a:cxn ang="0">
                <a:pos x="connsiteX0" y="connsiteY0"/>
              </a:cxn>
              <a:cxn ang="0">
                <a:pos x="connsiteX1" y="connsiteY1"/>
              </a:cxn>
              <a:cxn ang="0">
                <a:pos x="connsiteX2" y="connsiteY2"/>
              </a:cxn>
              <a:cxn ang="0">
                <a:pos x="connsiteX3" y="connsiteY3"/>
              </a:cxn>
            </a:cxnLst>
            <a:rect l="l" t="t" r="r" b="b"/>
            <a:pathLst>
              <a:path w="3393943" h="2502843">
                <a:moveTo>
                  <a:pt x="1159715" y="0"/>
                </a:moveTo>
                <a:lnTo>
                  <a:pt x="3393943" y="0"/>
                </a:lnTo>
                <a:lnTo>
                  <a:pt x="2234228" y="2502843"/>
                </a:lnTo>
                <a:lnTo>
                  <a:pt x="0" y="25028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77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3182A-4346-4F86-ABF5-D63828BC0D76}"/>
              </a:ext>
            </a:extLst>
          </p:cNvPr>
          <p:cNvSpPr>
            <a:spLocks noGrp="1"/>
          </p:cNvSpPr>
          <p:nvPr>
            <p:ph type="title"/>
          </p:nvPr>
        </p:nvSpPr>
        <p:spPr>
          <a:xfrm>
            <a:off x="491490" y="365125"/>
            <a:ext cx="3840085" cy="1692794"/>
          </a:xfrm>
        </p:spPr>
        <p:txBody>
          <a:bodyPr>
            <a:normAutofit/>
          </a:bodyPr>
          <a:lstStyle/>
          <a:p>
            <a:r>
              <a:rPr lang="es-CL" b="1" dirty="0"/>
              <a:t>Un renacer en el Espíritu</a:t>
            </a:r>
          </a:p>
        </p:txBody>
      </p:sp>
      <p:cxnSp>
        <p:nvCxnSpPr>
          <p:cNvPr id="22" name="Straight Arrow Connector 2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C6F8BA2D-5E35-4A0D-9B09-3729A059A905}"/>
              </a:ext>
            </a:extLst>
          </p:cNvPr>
          <p:cNvSpPr>
            <a:spLocks noGrp="1"/>
          </p:cNvSpPr>
          <p:nvPr>
            <p:ph idx="1"/>
          </p:nvPr>
        </p:nvSpPr>
        <p:spPr>
          <a:xfrm>
            <a:off x="491490" y="2575033"/>
            <a:ext cx="3840085" cy="4174105"/>
          </a:xfrm>
        </p:spPr>
        <p:txBody>
          <a:bodyPr>
            <a:normAutofit fontScale="92500" lnSpcReduction="20000"/>
          </a:bodyPr>
          <a:lstStyle/>
          <a:p>
            <a:pPr marL="0" indent="0">
              <a:buNone/>
            </a:pPr>
            <a:r>
              <a:rPr lang="es-CL" sz="2400" b="1" dirty="0"/>
              <a:t>Nuevos acuerdos relacionales de: </a:t>
            </a:r>
          </a:p>
          <a:p>
            <a:pPr>
              <a:buFontTx/>
              <a:buChar char="-"/>
            </a:pPr>
            <a:r>
              <a:rPr lang="es-CL" sz="2400" b="1" dirty="0"/>
              <a:t>Complementariedad y dialogo.</a:t>
            </a:r>
          </a:p>
          <a:p>
            <a:pPr>
              <a:buFontTx/>
              <a:buChar char="-"/>
            </a:pPr>
            <a:r>
              <a:rPr lang="es-CL" sz="2400" b="1" dirty="0"/>
              <a:t>Misericordia y  perdón. </a:t>
            </a:r>
          </a:p>
          <a:p>
            <a:pPr>
              <a:buFontTx/>
              <a:buChar char="-"/>
            </a:pPr>
            <a:r>
              <a:rPr lang="es-CL" sz="2400" b="1" dirty="0"/>
              <a:t>No separarnos; confluencias.</a:t>
            </a:r>
          </a:p>
          <a:p>
            <a:pPr>
              <a:buFontTx/>
              <a:buChar char="-"/>
            </a:pPr>
            <a:r>
              <a:rPr lang="es-CL" sz="2400" b="1" dirty="0"/>
              <a:t>Poner a Dios al medio de todo y darnos cuenta que  esta crisis es lo mejor que nos pudo pasar para volver a ser hermanos e hijos de  María y de Dios Trinitario. </a:t>
            </a:r>
          </a:p>
        </p:txBody>
      </p:sp>
      <p:pic>
        <p:nvPicPr>
          <p:cNvPr id="4" name="Marcador de contenido 4">
            <a:extLst>
              <a:ext uri="{FF2B5EF4-FFF2-40B4-BE49-F238E27FC236}">
                <a16:creationId xmlns:a16="http://schemas.microsoft.com/office/drawing/2014/main" id="{AF35A71F-924F-4BDD-A084-99A5ACB11517}"/>
              </a:ext>
            </a:extLst>
          </p:cNvPr>
          <p:cNvPicPr>
            <a:picLocks noChangeAspect="1"/>
          </p:cNvPicPr>
          <p:nvPr/>
        </p:nvPicPr>
        <p:blipFill rotWithShape="1">
          <a:blip r:embed="rId3"/>
          <a:srcRect l="28424" r="28425"/>
          <a:stretch/>
        </p:blipFill>
        <p:spPr>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pic>
        <p:nvPicPr>
          <p:cNvPr id="6" name="Picture 2" descr="Imagen relacionada">
            <a:extLst>
              <a:ext uri="{FF2B5EF4-FFF2-40B4-BE49-F238E27FC236}">
                <a16:creationId xmlns:a16="http://schemas.microsoft.com/office/drawing/2014/main" id="{3FFE0861-C77C-4851-ACB2-C3140489EBB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81" r="6120" b="2"/>
          <a:stretch/>
        </p:blipFill>
        <p:spPr bwMode="auto">
          <a:xfrm>
            <a:off x="6740772" y="1767327"/>
            <a:ext cx="2480788" cy="225333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94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659" y="4572000"/>
            <a:ext cx="5293730" cy="1964266"/>
          </a:xfrm>
          <a:prstGeom prst="rect">
            <a:avLst/>
          </a:prstGeom>
          <a:solidFill>
            <a:srgbClr val="734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6A2FF00E-83B7-4A59-A946-D55109F289D5}"/>
              </a:ext>
            </a:extLst>
          </p:cNvPr>
          <p:cNvSpPr>
            <a:spLocks noGrp="1"/>
          </p:cNvSpPr>
          <p:nvPr>
            <p:ph type="title"/>
          </p:nvPr>
        </p:nvSpPr>
        <p:spPr>
          <a:xfrm>
            <a:off x="393192" y="4767072"/>
            <a:ext cx="4945641" cy="1625210"/>
          </a:xfrm>
        </p:spPr>
        <p:txBody>
          <a:bodyPr vert="horz" lIns="91440" tIns="45720" rIns="91440" bIns="45720" rtlCol="0">
            <a:normAutofit/>
          </a:bodyPr>
          <a:lstStyle/>
          <a:p>
            <a:pPr algn="r" defTabSz="914400"/>
            <a:r>
              <a:rPr lang="en-US">
                <a:solidFill>
                  <a:srgbClr val="FFFFFF"/>
                </a:solidFill>
              </a:rPr>
              <a:t>Resistencia Amorista</a:t>
            </a:r>
            <a:br>
              <a:rPr lang="en-US">
                <a:solidFill>
                  <a:srgbClr val="FFFFFF"/>
                </a:solidFill>
              </a:rPr>
            </a:br>
            <a:r>
              <a:rPr lang="en-US">
                <a:solidFill>
                  <a:srgbClr val="FFFFFF"/>
                </a:solidFill>
              </a:rPr>
              <a:t>“Ser Anawin”</a:t>
            </a:r>
          </a:p>
        </p:txBody>
      </p:sp>
      <p:pic>
        <p:nvPicPr>
          <p:cNvPr id="4104" name="Picture 2" descr="Resultado de imagen para anawin">
            <a:extLst>
              <a:ext uri="{FF2B5EF4-FFF2-40B4-BE49-F238E27FC236}">
                <a16:creationId xmlns:a16="http://schemas.microsoft.com/office/drawing/2014/main" id="{D4A2E4EF-4EE1-4A3C-848F-1D6585239C2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77" r="-2" b="3676"/>
          <a:stretch/>
        </p:blipFill>
        <p:spPr bwMode="auto">
          <a:xfrm>
            <a:off x="245660" y="321733"/>
            <a:ext cx="5293729" cy="410739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06" name="Content Placeholder 4105">
            <a:extLst>
              <a:ext uri="{FF2B5EF4-FFF2-40B4-BE49-F238E27FC236}">
                <a16:creationId xmlns:a16="http://schemas.microsoft.com/office/drawing/2014/main" id="{EFE9A08A-4F7D-4254-92D9-65B57709C774}"/>
              </a:ext>
            </a:extLst>
          </p:cNvPr>
          <p:cNvSpPr>
            <a:spLocks noGrp="1"/>
          </p:cNvSpPr>
          <p:nvPr>
            <p:ph idx="1"/>
          </p:nvPr>
        </p:nvSpPr>
        <p:spPr>
          <a:xfrm>
            <a:off x="5756366" y="574766"/>
            <a:ext cx="2994442" cy="5886993"/>
          </a:xfrm>
        </p:spPr>
        <p:txBody>
          <a:bodyPr anchor="ctr">
            <a:normAutofit/>
          </a:bodyPr>
          <a:lstStyle/>
          <a:p>
            <a:r>
              <a:rPr lang="en-US" sz="2400" dirty="0" err="1">
                <a:solidFill>
                  <a:srgbClr val="FFFFFF"/>
                </a:solidFill>
              </a:rPr>
              <a:t>Discernimiento</a:t>
            </a:r>
            <a:r>
              <a:rPr lang="en-US" sz="2400" dirty="0">
                <a:solidFill>
                  <a:srgbClr val="FFFFFF"/>
                </a:solidFill>
              </a:rPr>
              <a:t> personal y </a:t>
            </a:r>
            <a:r>
              <a:rPr lang="en-US" sz="2400" dirty="0" err="1">
                <a:solidFill>
                  <a:srgbClr val="FFFFFF"/>
                </a:solidFill>
              </a:rPr>
              <a:t>comunitario</a:t>
            </a:r>
            <a:r>
              <a:rPr lang="en-US" sz="2400" dirty="0">
                <a:solidFill>
                  <a:srgbClr val="FFFFFF"/>
                </a:solidFill>
              </a:rPr>
              <a:t>.</a:t>
            </a:r>
          </a:p>
          <a:p>
            <a:r>
              <a:rPr lang="en-US" sz="2400" dirty="0" err="1">
                <a:solidFill>
                  <a:srgbClr val="FFFFFF"/>
                </a:solidFill>
              </a:rPr>
              <a:t>Alegres</a:t>
            </a:r>
            <a:r>
              <a:rPr lang="en-US" sz="2400" dirty="0">
                <a:solidFill>
                  <a:srgbClr val="FFFFFF"/>
                </a:solidFill>
              </a:rPr>
              <a:t> y </a:t>
            </a:r>
            <a:r>
              <a:rPr lang="en-US" sz="2400" dirty="0" err="1">
                <a:solidFill>
                  <a:srgbClr val="FFFFFF"/>
                </a:solidFill>
              </a:rPr>
              <a:t>generosos</a:t>
            </a:r>
            <a:r>
              <a:rPr lang="en-US" sz="2400" dirty="0">
                <a:solidFill>
                  <a:srgbClr val="FFFFFF"/>
                </a:solidFill>
              </a:rPr>
              <a:t> </a:t>
            </a:r>
            <a:r>
              <a:rPr lang="en-US" sz="2400" dirty="0" err="1">
                <a:solidFill>
                  <a:srgbClr val="FFFFFF"/>
                </a:solidFill>
              </a:rPr>
              <a:t>como</a:t>
            </a:r>
            <a:r>
              <a:rPr lang="en-US" sz="2400" dirty="0">
                <a:solidFill>
                  <a:srgbClr val="FFFFFF"/>
                </a:solidFill>
              </a:rPr>
              <a:t> </a:t>
            </a:r>
            <a:r>
              <a:rPr lang="en-US" sz="2400" dirty="0" err="1">
                <a:solidFill>
                  <a:srgbClr val="FFFFFF"/>
                </a:solidFill>
              </a:rPr>
              <a:t>niños</a:t>
            </a:r>
            <a:r>
              <a:rPr lang="en-US" sz="2400" dirty="0">
                <a:solidFill>
                  <a:srgbClr val="FFFFFF"/>
                </a:solidFill>
              </a:rPr>
              <a:t>.</a:t>
            </a:r>
          </a:p>
          <a:p>
            <a:r>
              <a:rPr lang="en-US" sz="2400" dirty="0" err="1">
                <a:solidFill>
                  <a:srgbClr val="FFFFFF"/>
                </a:solidFill>
              </a:rPr>
              <a:t>Humildes</a:t>
            </a:r>
            <a:r>
              <a:rPr lang="en-US" sz="2400" dirty="0">
                <a:solidFill>
                  <a:srgbClr val="FFFFFF"/>
                </a:solidFill>
              </a:rPr>
              <a:t> y amorosos.</a:t>
            </a:r>
          </a:p>
          <a:p>
            <a:r>
              <a:rPr lang="en-US" sz="2400" dirty="0">
                <a:solidFill>
                  <a:srgbClr val="FFFFFF"/>
                </a:solidFill>
              </a:rPr>
              <a:t>Tener el modo de Jesús con </a:t>
            </a:r>
            <a:r>
              <a:rPr lang="en-US" sz="2400" dirty="0" err="1">
                <a:solidFill>
                  <a:srgbClr val="FFFFFF"/>
                </a:solidFill>
              </a:rPr>
              <a:t>todos</a:t>
            </a:r>
            <a:r>
              <a:rPr lang="en-US" sz="2400" dirty="0">
                <a:solidFill>
                  <a:srgbClr val="FFFFFF"/>
                </a:solidFill>
              </a:rPr>
              <a:t> y </a:t>
            </a:r>
            <a:r>
              <a:rPr lang="en-US" sz="2400" dirty="0" err="1">
                <a:solidFill>
                  <a:srgbClr val="FFFFFF"/>
                </a:solidFill>
              </a:rPr>
              <a:t>todo</a:t>
            </a:r>
            <a:r>
              <a:rPr lang="en-US" sz="2400" dirty="0">
                <a:solidFill>
                  <a:srgbClr val="FFFFFF"/>
                </a:solidFill>
              </a:rPr>
              <a:t>. </a:t>
            </a:r>
          </a:p>
          <a:p>
            <a:r>
              <a:rPr lang="en-US" sz="2400" dirty="0" err="1">
                <a:solidFill>
                  <a:srgbClr val="FFFFFF"/>
                </a:solidFill>
              </a:rPr>
              <a:t>Ir</a:t>
            </a:r>
            <a:r>
              <a:rPr lang="en-US" sz="2400" dirty="0">
                <a:solidFill>
                  <a:srgbClr val="FFFFFF"/>
                </a:solidFill>
              </a:rPr>
              <a:t> a </a:t>
            </a:r>
            <a:r>
              <a:rPr lang="en-US" sz="2400" dirty="0" err="1">
                <a:solidFill>
                  <a:srgbClr val="FFFFFF"/>
                </a:solidFill>
              </a:rPr>
              <a:t>tejer</a:t>
            </a:r>
            <a:r>
              <a:rPr lang="en-US" sz="2400" dirty="0">
                <a:solidFill>
                  <a:srgbClr val="FFFFFF"/>
                </a:solidFill>
              </a:rPr>
              <a:t> la “corona” de la Virgen a las </a:t>
            </a:r>
            <a:r>
              <a:rPr lang="en-US" sz="2400" dirty="0" err="1">
                <a:solidFill>
                  <a:srgbClr val="FFFFFF"/>
                </a:solidFill>
              </a:rPr>
              <a:t>calles</a:t>
            </a:r>
            <a:r>
              <a:rPr lang="en-US" sz="2400" dirty="0">
                <a:solidFill>
                  <a:srgbClr val="FFFFFF"/>
                </a:solidFill>
              </a:rPr>
              <a:t>.</a:t>
            </a:r>
          </a:p>
        </p:txBody>
      </p:sp>
    </p:spTree>
    <p:extLst>
      <p:ext uri="{BB962C8B-B14F-4D97-AF65-F5344CB8AC3E}">
        <p14:creationId xmlns:p14="http://schemas.microsoft.com/office/powerpoint/2010/main" val="278858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C15E29-8826-4C97-A009-33CE31B08943}"/>
              </a:ext>
            </a:extLst>
          </p:cNvPr>
          <p:cNvSpPr>
            <a:spLocks noGrp="1"/>
          </p:cNvSpPr>
          <p:nvPr>
            <p:ph type="title"/>
          </p:nvPr>
        </p:nvSpPr>
        <p:spPr>
          <a:xfrm>
            <a:off x="491490" y="365125"/>
            <a:ext cx="3840085" cy="1692794"/>
          </a:xfrm>
        </p:spPr>
        <p:txBody>
          <a:bodyPr>
            <a:normAutofit/>
          </a:bodyPr>
          <a:lstStyle/>
          <a:p>
            <a:r>
              <a:rPr lang="es-CL" b="1" dirty="0"/>
              <a:t>Ideas Centrales</a:t>
            </a:r>
          </a:p>
        </p:txBody>
      </p:sp>
      <p:cxnSp>
        <p:nvCxnSpPr>
          <p:cNvPr id="13" name="Straight Arrow Connector 12">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85B46AA1-C102-46FA-B44A-48381EF6B6FE}"/>
              </a:ext>
            </a:extLst>
          </p:cNvPr>
          <p:cNvSpPr>
            <a:spLocks noGrp="1"/>
          </p:cNvSpPr>
          <p:nvPr>
            <p:ph idx="1"/>
          </p:nvPr>
        </p:nvSpPr>
        <p:spPr>
          <a:xfrm>
            <a:off x="491490" y="2575034"/>
            <a:ext cx="3840085" cy="3462228"/>
          </a:xfrm>
        </p:spPr>
        <p:txBody>
          <a:bodyPr>
            <a:normAutofit lnSpcReduction="10000"/>
          </a:bodyPr>
          <a:lstStyle/>
          <a:p>
            <a:r>
              <a:rPr lang="es-CL" b="1" dirty="0"/>
              <a:t>La persona actual.</a:t>
            </a:r>
          </a:p>
          <a:p>
            <a:r>
              <a:rPr lang="es-CL" b="1" dirty="0"/>
              <a:t>La evolución de nuestros vínculos.</a:t>
            </a:r>
          </a:p>
          <a:p>
            <a:r>
              <a:rPr lang="es-CL" b="1" dirty="0"/>
              <a:t>Mi testimonio.  </a:t>
            </a:r>
          </a:p>
          <a:p>
            <a:r>
              <a:rPr lang="es-CL" b="1" dirty="0"/>
              <a:t>Las posibilidades que nos regala la crisis actual.</a:t>
            </a:r>
          </a:p>
        </p:txBody>
      </p:sp>
      <p:pic>
        <p:nvPicPr>
          <p:cNvPr id="8" name="Picture 2" descr="Resultado de imagen para ideas fuerza">
            <a:extLst>
              <a:ext uri="{FF2B5EF4-FFF2-40B4-BE49-F238E27FC236}">
                <a16:creationId xmlns:a16="http://schemas.microsoft.com/office/drawing/2014/main" id="{64436C67-B5C6-40A7-9DB6-C9A593FDC2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687" r="30477"/>
          <a:stretch/>
        </p:blipFill>
        <p:spPr bwMode="auto">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793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BD0A92D-399A-41B4-B955-6B72A41B7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6048" y="0"/>
            <a:ext cx="9340048" cy="6850894"/>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3" name="Picture 22">
            <a:extLst>
              <a:ext uri="{FF2B5EF4-FFF2-40B4-BE49-F238E27FC236}">
                <a16:creationId xmlns:a16="http://schemas.microsoft.com/office/drawing/2014/main" id="{D6A49DF9-534D-4905-8F46-02AB63EB6F3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r="23313"/>
          <a:stretch/>
        </p:blipFill>
        <p:spPr>
          <a:xfrm flipH="1">
            <a:off x="-196051" y="0"/>
            <a:ext cx="9340050" cy="6850894"/>
          </a:xfrm>
          <a:prstGeom prst="rect">
            <a:avLst/>
          </a:prstGeom>
        </p:spPr>
      </p:pic>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150480" y="3595673"/>
            <a:ext cx="4459934" cy="687215"/>
          </a:xfrm>
        </p:spPr>
        <p:txBody>
          <a:bodyPr vert="horz" lIns="91440" tIns="45720" rIns="91440" bIns="45720" rtlCol="0" anchor="t">
            <a:normAutofit fontScale="90000"/>
          </a:bodyPr>
          <a:lstStyle/>
          <a:p>
            <a:pPr defTabSz="685800">
              <a:lnSpc>
                <a:spcPct val="90000"/>
              </a:lnSpc>
            </a:pPr>
            <a:r>
              <a:rPr lang="en-US" b="1" kern="1200" dirty="0">
                <a:solidFill>
                  <a:srgbClr val="0070C0"/>
                </a:solidFill>
                <a:latin typeface="+mj-lt"/>
                <a:ea typeface="+mj-ea"/>
                <a:cs typeface="+mj-cs"/>
              </a:rPr>
              <a:t>La Persona actual</a:t>
            </a:r>
            <a:r>
              <a:rPr lang="en-US" sz="3600" b="1" kern="1200" dirty="0">
                <a:solidFill>
                  <a:srgbClr val="0070C0"/>
                </a:solidFill>
                <a:latin typeface="+mj-lt"/>
                <a:ea typeface="+mj-ea"/>
                <a:cs typeface="+mj-cs"/>
              </a:rPr>
              <a:t>:</a:t>
            </a:r>
            <a:br>
              <a:rPr lang="en-US" sz="3600" b="1" kern="1200" dirty="0">
                <a:solidFill>
                  <a:srgbClr val="0070C0"/>
                </a:solidFill>
                <a:latin typeface="+mj-lt"/>
                <a:ea typeface="+mj-ea"/>
                <a:cs typeface="+mj-cs"/>
              </a:rPr>
            </a:br>
            <a:endParaRPr lang="en-US" sz="3600" b="1" kern="1200" dirty="0">
              <a:solidFill>
                <a:srgbClr val="0070C0"/>
              </a:solidFill>
              <a:latin typeface="+mj-lt"/>
              <a:ea typeface="+mj-ea"/>
              <a:cs typeface="+mj-cs"/>
            </a:endParaRPr>
          </a:p>
        </p:txBody>
      </p:sp>
      <p:sp>
        <p:nvSpPr>
          <p:cNvPr id="3" name="Marcador de contenido 2">
            <a:extLst>
              <a:ext uri="{FF2B5EF4-FFF2-40B4-BE49-F238E27FC236}">
                <a16:creationId xmlns:a16="http://schemas.microsoft.com/office/drawing/2014/main" id="{57ACD017-C928-4755-99B8-7A95E18EC215}"/>
              </a:ext>
            </a:extLst>
          </p:cNvPr>
          <p:cNvSpPr>
            <a:spLocks noGrp="1"/>
          </p:cNvSpPr>
          <p:nvPr>
            <p:ph idx="1"/>
          </p:nvPr>
        </p:nvSpPr>
        <p:spPr>
          <a:xfrm>
            <a:off x="-292023" y="4216914"/>
            <a:ext cx="4459652" cy="1791999"/>
          </a:xfrm>
        </p:spPr>
        <p:txBody>
          <a:bodyPr vert="horz" lIns="91440" tIns="45720" rIns="91440" bIns="45720" rtlCol="0" anchor="b">
            <a:normAutofit/>
          </a:bodyPr>
          <a:lstStyle/>
          <a:p>
            <a:pPr marL="0" indent="0" algn="ctr" defTabSz="685800">
              <a:lnSpc>
                <a:spcPct val="90000"/>
              </a:lnSpc>
              <a:spcBef>
                <a:spcPts val="750"/>
              </a:spcBef>
              <a:buNone/>
            </a:pPr>
            <a:r>
              <a:rPr lang="en-US" sz="3600" kern="1200" dirty="0">
                <a:solidFill>
                  <a:srgbClr val="002060"/>
                </a:solidFill>
              </a:rPr>
              <a:t>El ser </a:t>
            </a:r>
            <a:r>
              <a:rPr lang="en-US" sz="3600" kern="1200" dirty="0" err="1">
                <a:solidFill>
                  <a:srgbClr val="002060"/>
                </a:solidFill>
              </a:rPr>
              <a:t>delimitado</a:t>
            </a:r>
            <a:r>
              <a:rPr lang="en-US" sz="3600" kern="1200" dirty="0">
                <a:solidFill>
                  <a:srgbClr val="002060"/>
                </a:solidFill>
              </a:rPr>
              <a:t> </a:t>
            </a:r>
          </a:p>
          <a:p>
            <a:pPr marL="0" indent="0" algn="ctr" defTabSz="685800">
              <a:lnSpc>
                <a:spcPct val="90000"/>
              </a:lnSpc>
              <a:spcBef>
                <a:spcPts val="750"/>
              </a:spcBef>
              <a:buNone/>
            </a:pPr>
            <a:r>
              <a:rPr lang="en-US" sz="3600" kern="1200" dirty="0">
                <a:solidFill>
                  <a:srgbClr val="002060"/>
                </a:solidFill>
              </a:rPr>
              <a:t>v/s </a:t>
            </a:r>
          </a:p>
          <a:p>
            <a:pPr marL="0" indent="0" algn="ctr" defTabSz="685800">
              <a:lnSpc>
                <a:spcPct val="90000"/>
              </a:lnSpc>
              <a:spcBef>
                <a:spcPts val="750"/>
              </a:spcBef>
              <a:buNone/>
            </a:pPr>
            <a:r>
              <a:rPr lang="en-US" sz="3600" kern="1200" dirty="0">
                <a:solidFill>
                  <a:srgbClr val="002060"/>
                </a:solidFill>
              </a:rPr>
              <a:t>el ser </a:t>
            </a:r>
            <a:r>
              <a:rPr lang="en-US" sz="3600" kern="1200" dirty="0" err="1">
                <a:solidFill>
                  <a:srgbClr val="002060"/>
                </a:solidFill>
              </a:rPr>
              <a:t>relacional</a:t>
            </a:r>
            <a:r>
              <a:rPr lang="en-US" sz="3600" dirty="0">
                <a:solidFill>
                  <a:srgbClr val="002060"/>
                </a:solidFill>
              </a:rPr>
              <a:t>.</a:t>
            </a:r>
            <a:endParaRPr lang="en-US" sz="3600" kern="1200" dirty="0">
              <a:solidFill>
                <a:srgbClr val="002060"/>
              </a:solidFill>
            </a:endParaRPr>
          </a:p>
        </p:txBody>
      </p:sp>
      <p:sp>
        <p:nvSpPr>
          <p:cNvPr id="25" name="Freeform 56">
            <a:extLst>
              <a:ext uri="{FF2B5EF4-FFF2-40B4-BE49-F238E27FC236}">
                <a16:creationId xmlns:a16="http://schemas.microsoft.com/office/drawing/2014/main" id="{9FA51AA9-DFBD-4CB2-9C70-26DAC24A3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213" y="-7107"/>
            <a:ext cx="4301461" cy="3189918"/>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7" name="Freeform 58">
            <a:extLst>
              <a:ext uri="{FF2B5EF4-FFF2-40B4-BE49-F238E27FC236}">
                <a16:creationId xmlns:a16="http://schemas.microsoft.com/office/drawing/2014/main" id="{D5905D0D-FE5E-454B-A340-4DE821C09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2327" y="1420882"/>
            <a:ext cx="4501673" cy="5437119"/>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4" name="Marcador de contenido 7">
            <a:extLst>
              <a:ext uri="{FF2B5EF4-FFF2-40B4-BE49-F238E27FC236}">
                <a16:creationId xmlns:a16="http://schemas.microsoft.com/office/drawing/2014/main" id="{F61F2762-9A7B-49F1-ADAA-AF79C72E08C0}"/>
              </a:ext>
            </a:extLst>
          </p:cNvPr>
          <p:cNvPicPr>
            <a:picLocks noChangeAspect="1"/>
          </p:cNvPicPr>
          <p:nvPr/>
        </p:nvPicPr>
        <p:blipFill rotWithShape="1">
          <a:blip r:embed="rId4">
            <a:alphaModFix/>
            <a:extLst/>
          </a:blip>
          <a:srcRect l="36504" r="3630" b="1"/>
          <a:stretch/>
        </p:blipFill>
        <p:spPr>
          <a:xfrm>
            <a:off x="4783352" y="1420882"/>
            <a:ext cx="4346723" cy="5282169"/>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mc:AlternateContent xmlns:mc="http://schemas.openxmlformats.org/markup-compatibility/2006" xmlns:p14="http://schemas.microsoft.com/office/powerpoint/2010/main">
        <mc:Choice Requires="p14">
          <p:contentPart p14:bwMode="auto" r:id="rId5">
            <p14:nvContentPartPr>
              <p14:cNvPr id="19" name="Entrada de lápiz 18">
                <a:extLst>
                  <a:ext uri="{FF2B5EF4-FFF2-40B4-BE49-F238E27FC236}">
                    <a16:creationId xmlns:a16="http://schemas.microsoft.com/office/drawing/2014/main" id="{62454800-105C-4D51-9C8F-30EA2552DEC3}"/>
                  </a:ext>
                </a:extLst>
              </p14:cNvPr>
              <p14:cNvContentPartPr/>
              <p14:nvPr/>
            </p14:nvContentPartPr>
            <p14:xfrm>
              <a:off x="2193802" y="462802"/>
              <a:ext cx="22680" cy="64800"/>
            </p14:xfrm>
          </p:contentPart>
        </mc:Choice>
        <mc:Fallback xmlns="">
          <p:pic>
            <p:nvPicPr>
              <p:cNvPr id="19" name="Entrada de lápiz 18">
                <a:extLst>
                  <a:ext uri="{FF2B5EF4-FFF2-40B4-BE49-F238E27FC236}">
                    <a16:creationId xmlns:a16="http://schemas.microsoft.com/office/drawing/2014/main" id="{62454800-105C-4D51-9C8F-30EA2552DEC3}"/>
                  </a:ext>
                </a:extLst>
              </p:cNvPr>
              <p:cNvPicPr/>
              <p:nvPr/>
            </p:nvPicPr>
            <p:blipFill>
              <a:blip r:embed="rId8"/>
              <a:stretch>
                <a:fillRect/>
              </a:stretch>
            </p:blipFill>
            <p:spPr>
              <a:xfrm>
                <a:off x="2189482" y="458482"/>
                <a:ext cx="313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0" name="Entrada de lápiz 19">
                <a:extLst>
                  <a:ext uri="{FF2B5EF4-FFF2-40B4-BE49-F238E27FC236}">
                    <a16:creationId xmlns:a16="http://schemas.microsoft.com/office/drawing/2014/main" id="{0550E5EB-6D25-4F90-AD74-450B2C51375C}"/>
                  </a:ext>
                </a:extLst>
              </p14:cNvPr>
              <p14:cNvContentPartPr/>
              <p14:nvPr/>
            </p14:nvContentPartPr>
            <p14:xfrm>
              <a:off x="2456602" y="551362"/>
              <a:ext cx="360" cy="360"/>
            </p14:xfrm>
          </p:contentPart>
        </mc:Choice>
        <mc:Fallback xmlns="">
          <p:pic>
            <p:nvPicPr>
              <p:cNvPr id="20" name="Entrada de lápiz 19">
                <a:extLst>
                  <a:ext uri="{FF2B5EF4-FFF2-40B4-BE49-F238E27FC236}">
                    <a16:creationId xmlns:a16="http://schemas.microsoft.com/office/drawing/2014/main" id="{0550E5EB-6D25-4F90-AD74-450B2C51375C}"/>
                  </a:ext>
                </a:extLst>
              </p:cNvPr>
              <p:cNvPicPr/>
              <p:nvPr/>
            </p:nvPicPr>
            <p:blipFill>
              <a:blip r:embed="rId10"/>
              <a:stretch>
                <a:fillRect/>
              </a:stretch>
            </p:blipFill>
            <p:spPr>
              <a:xfrm>
                <a:off x="2452282" y="54704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5" name="Entrada de lápiz 44">
                <a:extLst>
                  <a:ext uri="{FF2B5EF4-FFF2-40B4-BE49-F238E27FC236}">
                    <a16:creationId xmlns:a16="http://schemas.microsoft.com/office/drawing/2014/main" id="{C8EEA6D6-3E59-4D36-B48D-B567EB8E50E1}"/>
                  </a:ext>
                </a:extLst>
              </p14:cNvPr>
              <p14:cNvContentPartPr/>
              <p14:nvPr/>
            </p14:nvContentPartPr>
            <p14:xfrm>
              <a:off x="4346724" y="1082333"/>
              <a:ext cx="5189040" cy="5026680"/>
            </p14:xfrm>
          </p:contentPart>
        </mc:Choice>
        <mc:Fallback xmlns="">
          <p:pic>
            <p:nvPicPr>
              <p:cNvPr id="45" name="Entrada de lápiz 44">
                <a:extLst>
                  <a:ext uri="{FF2B5EF4-FFF2-40B4-BE49-F238E27FC236}">
                    <a16:creationId xmlns:a16="http://schemas.microsoft.com/office/drawing/2014/main" id="{C8EEA6D6-3E59-4D36-B48D-B567EB8E50E1}"/>
                  </a:ext>
                </a:extLst>
              </p:cNvPr>
              <p:cNvPicPr/>
              <p:nvPr/>
            </p:nvPicPr>
            <p:blipFill>
              <a:blip r:embed="rId12"/>
              <a:stretch>
                <a:fillRect/>
              </a:stretch>
            </p:blipFill>
            <p:spPr>
              <a:xfrm>
                <a:off x="4283724" y="1019333"/>
                <a:ext cx="5314680" cy="51523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46" name="Entrada de lápiz 45">
                <a:extLst>
                  <a:ext uri="{FF2B5EF4-FFF2-40B4-BE49-F238E27FC236}">
                    <a16:creationId xmlns:a16="http://schemas.microsoft.com/office/drawing/2014/main" id="{12BC9011-55BC-45B0-B981-629A570AF237}"/>
                  </a:ext>
                </a:extLst>
              </p14:cNvPr>
              <p14:cNvContentPartPr/>
              <p14:nvPr/>
            </p14:nvContentPartPr>
            <p14:xfrm>
              <a:off x="3634216" y="744974"/>
              <a:ext cx="6219360" cy="6811477"/>
            </p14:xfrm>
          </p:contentPart>
        </mc:Choice>
        <mc:Fallback xmlns="">
          <p:pic>
            <p:nvPicPr>
              <p:cNvPr id="46" name="Entrada de lápiz 45">
                <a:extLst>
                  <a:ext uri="{FF2B5EF4-FFF2-40B4-BE49-F238E27FC236}">
                    <a16:creationId xmlns:a16="http://schemas.microsoft.com/office/drawing/2014/main" id="{12BC9011-55BC-45B0-B981-629A570AF237}"/>
                  </a:ext>
                </a:extLst>
              </p:cNvPr>
              <p:cNvPicPr/>
              <p:nvPr/>
            </p:nvPicPr>
            <p:blipFill>
              <a:blip r:embed="rId14"/>
              <a:stretch>
                <a:fillRect/>
              </a:stretch>
            </p:blipFill>
            <p:spPr>
              <a:xfrm>
                <a:off x="3629896" y="740654"/>
                <a:ext cx="6227999" cy="682011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8" name="Entrada de lápiz 47">
                <a:extLst>
                  <a:ext uri="{FF2B5EF4-FFF2-40B4-BE49-F238E27FC236}">
                    <a16:creationId xmlns:a16="http://schemas.microsoft.com/office/drawing/2014/main" id="{AFD5E8BC-D731-419B-8C37-DC1524F0FB07}"/>
                  </a:ext>
                </a:extLst>
              </p14:cNvPr>
              <p14:cNvContentPartPr/>
              <p14:nvPr/>
            </p14:nvContentPartPr>
            <p14:xfrm>
              <a:off x="5931073" y="2201316"/>
              <a:ext cx="2051280" cy="2749507"/>
            </p14:xfrm>
          </p:contentPart>
        </mc:Choice>
        <mc:Fallback xmlns="">
          <p:pic>
            <p:nvPicPr>
              <p:cNvPr id="48" name="Entrada de lápiz 47">
                <a:extLst>
                  <a:ext uri="{FF2B5EF4-FFF2-40B4-BE49-F238E27FC236}">
                    <a16:creationId xmlns:a16="http://schemas.microsoft.com/office/drawing/2014/main" id="{AFD5E8BC-D731-419B-8C37-DC1524F0FB07}"/>
                  </a:ext>
                </a:extLst>
              </p:cNvPr>
              <p:cNvPicPr/>
              <p:nvPr/>
            </p:nvPicPr>
            <p:blipFill>
              <a:blip r:embed="rId16"/>
              <a:stretch>
                <a:fillRect/>
              </a:stretch>
            </p:blipFill>
            <p:spPr>
              <a:xfrm>
                <a:off x="5913073" y="2165314"/>
                <a:ext cx="2086920" cy="2821152"/>
              </a:xfrm>
              <a:prstGeom prst="rect">
                <a:avLst/>
              </a:prstGeom>
            </p:spPr>
          </p:pic>
        </mc:Fallback>
      </mc:AlternateContent>
      <p:pic>
        <p:nvPicPr>
          <p:cNvPr id="3074" name="Picture 2" descr="Imagen relacionada">
            <a:extLst>
              <a:ext uri="{FF2B5EF4-FFF2-40B4-BE49-F238E27FC236}">
                <a16:creationId xmlns:a16="http://schemas.microsoft.com/office/drawing/2014/main" id="{F08E2F0B-CC37-4681-8A3F-E0642E95B1D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7589" y="-20403"/>
            <a:ext cx="3831530" cy="27080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56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7ACD017-C928-4755-99B8-7A95E18EC215}"/>
              </a:ext>
            </a:extLst>
          </p:cNvPr>
          <p:cNvSpPr>
            <a:spLocks noGrp="1"/>
          </p:cNvSpPr>
          <p:nvPr>
            <p:ph idx="1"/>
          </p:nvPr>
        </p:nvSpPr>
        <p:spPr>
          <a:xfrm>
            <a:off x="482247" y="5342835"/>
            <a:ext cx="8179506" cy="1258745"/>
          </a:xfrm>
        </p:spPr>
        <p:txBody>
          <a:bodyPr vert="horz" lIns="91440" tIns="45720" rIns="91440" bIns="45720" rtlCol="0">
            <a:noAutofit/>
          </a:bodyPr>
          <a:lstStyle/>
          <a:p>
            <a:pPr marL="0" indent="0" algn="ctr" defTabSz="914400">
              <a:lnSpc>
                <a:spcPct val="90000"/>
              </a:lnSpc>
              <a:spcBef>
                <a:spcPts val="1000"/>
              </a:spcBef>
              <a:buNone/>
            </a:pPr>
            <a:r>
              <a:rPr lang="en-US" sz="3600" b="1" kern="1200" dirty="0">
                <a:solidFill>
                  <a:srgbClr val="0070C0"/>
                </a:solidFill>
                <a:latin typeface="+mn-lt"/>
                <a:ea typeface="+mn-ea"/>
                <a:cs typeface="+mn-cs"/>
              </a:rPr>
              <a:t>De </a:t>
            </a:r>
            <a:r>
              <a:rPr lang="en-US" sz="3600" b="1" kern="1200" dirty="0" err="1">
                <a:solidFill>
                  <a:srgbClr val="0070C0"/>
                </a:solidFill>
                <a:latin typeface="+mn-lt"/>
                <a:ea typeface="+mn-ea"/>
                <a:cs typeface="+mn-cs"/>
              </a:rPr>
              <a:t>relaciones</a:t>
            </a:r>
            <a:r>
              <a:rPr lang="en-US" sz="3600" b="1" kern="1200" dirty="0">
                <a:solidFill>
                  <a:srgbClr val="0070C0"/>
                </a:solidFill>
                <a:latin typeface="+mn-lt"/>
                <a:ea typeface="+mn-ea"/>
                <a:cs typeface="+mn-cs"/>
              </a:rPr>
              <a:t> </a:t>
            </a:r>
            <a:r>
              <a:rPr lang="en-US" sz="3600" b="1" kern="1200" dirty="0" err="1">
                <a:solidFill>
                  <a:srgbClr val="0070C0"/>
                </a:solidFill>
                <a:latin typeface="+mn-lt"/>
                <a:ea typeface="+mn-ea"/>
                <a:cs typeface="+mn-cs"/>
              </a:rPr>
              <a:t>acotadas</a:t>
            </a:r>
            <a:r>
              <a:rPr lang="en-US" sz="3600" b="1" kern="1200" dirty="0">
                <a:solidFill>
                  <a:srgbClr val="0070C0"/>
                </a:solidFill>
                <a:latin typeface="+mn-lt"/>
                <a:ea typeface="+mn-ea"/>
                <a:cs typeface="+mn-cs"/>
              </a:rPr>
              <a:t> </a:t>
            </a:r>
          </a:p>
          <a:p>
            <a:pPr marL="0" indent="0" algn="ctr" defTabSz="914400">
              <a:lnSpc>
                <a:spcPct val="90000"/>
              </a:lnSpc>
              <a:spcBef>
                <a:spcPts val="1000"/>
              </a:spcBef>
              <a:buNone/>
            </a:pPr>
            <a:r>
              <a:rPr lang="en-US" sz="3600" b="1" dirty="0">
                <a:solidFill>
                  <a:srgbClr val="0070C0"/>
                </a:solidFill>
              </a:rPr>
              <a:t>…. </a:t>
            </a:r>
            <a:r>
              <a:rPr lang="en-US" sz="3600" b="1" kern="1200" dirty="0">
                <a:solidFill>
                  <a:srgbClr val="0070C0"/>
                </a:solidFill>
                <a:latin typeface="+mn-lt"/>
                <a:ea typeface="+mn-ea"/>
                <a:cs typeface="+mn-cs"/>
              </a:rPr>
              <a:t>a la </a:t>
            </a:r>
            <a:r>
              <a:rPr lang="en-US" sz="3600" b="1" kern="1200" dirty="0" err="1">
                <a:solidFill>
                  <a:srgbClr val="0070C0"/>
                </a:solidFill>
                <a:latin typeface="+mn-lt"/>
                <a:ea typeface="+mn-ea"/>
                <a:cs typeface="+mn-cs"/>
              </a:rPr>
              <a:t>multifrenia</a:t>
            </a:r>
            <a:r>
              <a:rPr lang="en-US" sz="3600" b="1" kern="1200" dirty="0">
                <a:solidFill>
                  <a:srgbClr val="0070C0"/>
                </a:solidFill>
                <a:latin typeface="+mn-lt"/>
                <a:ea typeface="+mn-ea"/>
                <a:cs typeface="+mn-cs"/>
              </a:rPr>
              <a:t> actual</a:t>
            </a:r>
          </a:p>
        </p:txBody>
      </p:sp>
      <p:pic>
        <p:nvPicPr>
          <p:cNvPr id="3076" name="Picture 4" descr="Resultado de imagen para cÃ­rculos de colores">
            <a:extLst>
              <a:ext uri="{FF2B5EF4-FFF2-40B4-BE49-F238E27FC236}">
                <a16:creationId xmlns:a16="http://schemas.microsoft.com/office/drawing/2014/main" id="{1B0E63AD-6BA4-4A3B-8C5B-4040B9C75B0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625" r="15757" b="3473"/>
          <a:stretch/>
        </p:blipFill>
        <p:spPr bwMode="auto">
          <a:xfrm>
            <a:off x="5047088" y="730889"/>
            <a:ext cx="3372779" cy="379428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Resultado de imagen para cÃ­rculos de colores">
            <a:extLst>
              <a:ext uri="{FF2B5EF4-FFF2-40B4-BE49-F238E27FC236}">
                <a16:creationId xmlns:a16="http://schemas.microsoft.com/office/drawing/2014/main" id="{57B9F0B1-8755-44FD-8553-68BD5D3AC9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325" r="16271" b="-5"/>
          <a:stretch/>
        </p:blipFill>
        <p:spPr bwMode="auto">
          <a:xfrm>
            <a:off x="482247" y="228599"/>
            <a:ext cx="3372780" cy="4658467"/>
          </a:xfrm>
          <a:prstGeom prst="rect">
            <a:avLst/>
          </a:prstGeom>
          <a:noFill/>
          <a:extLst>
            <a:ext uri="{909E8E84-426E-40DD-AFC4-6F175D3DCCD1}">
              <a14:hiddenFill xmlns:a14="http://schemas.microsoft.com/office/drawing/2010/main">
                <a:solidFill>
                  <a:srgbClr val="FFFFFF"/>
                </a:solidFill>
              </a14:hiddenFill>
            </a:ext>
          </a:extLst>
        </p:spPr>
      </p:pic>
      <p:cxnSp>
        <p:nvCxnSpPr>
          <p:cNvPr id="192" name="Straight Connector 191">
            <a:extLst>
              <a:ext uri="{FF2B5EF4-FFF2-40B4-BE49-F238E27FC236}">
                <a16:creationId xmlns:a16="http://schemas.microsoft.com/office/drawing/2014/main" id="{60188E89-AF78-40F6-B787-E9BD9C6256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43000" y="5778706"/>
            <a:ext cx="6858000" cy="0"/>
          </a:xfrm>
          <a:prstGeom prst="line">
            <a:avLst/>
          </a:prstGeom>
          <a:ln w="19050">
            <a:solidFill>
              <a:srgbClr val="E9EF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6" name="Entrada de lápiz 5">
                <a:extLst>
                  <a:ext uri="{FF2B5EF4-FFF2-40B4-BE49-F238E27FC236}">
                    <a16:creationId xmlns:a16="http://schemas.microsoft.com/office/drawing/2014/main" id="{202B78EE-A42F-4777-9D25-58CAF38429EB}"/>
                  </a:ext>
                </a:extLst>
              </p14:cNvPr>
              <p14:cNvContentPartPr/>
              <p14:nvPr/>
            </p14:nvContentPartPr>
            <p14:xfrm>
              <a:off x="3547890" y="1691355"/>
              <a:ext cx="424800" cy="908640"/>
            </p14:xfrm>
          </p:contentPart>
        </mc:Choice>
        <mc:Fallback xmlns="">
          <p:pic>
            <p:nvPicPr>
              <p:cNvPr id="6" name="Entrada de lápiz 5">
                <a:extLst>
                  <a:ext uri="{FF2B5EF4-FFF2-40B4-BE49-F238E27FC236}">
                    <a16:creationId xmlns:a16="http://schemas.microsoft.com/office/drawing/2014/main" id="{202B78EE-A42F-4777-9D25-58CAF38429EB}"/>
                  </a:ext>
                </a:extLst>
              </p:cNvPr>
              <p:cNvPicPr/>
              <p:nvPr/>
            </p:nvPicPr>
            <p:blipFill>
              <a:blip r:embed="rId6"/>
              <a:stretch>
                <a:fillRect/>
              </a:stretch>
            </p:blipFill>
            <p:spPr>
              <a:xfrm>
                <a:off x="3484890" y="1628715"/>
                <a:ext cx="550440" cy="1034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Entrada de lápiz 6">
                <a:extLst>
                  <a:ext uri="{FF2B5EF4-FFF2-40B4-BE49-F238E27FC236}">
                    <a16:creationId xmlns:a16="http://schemas.microsoft.com/office/drawing/2014/main" id="{B32F08CD-0F31-4D02-8C37-511CF8C7C8D0}"/>
                  </a:ext>
                </a:extLst>
              </p14:cNvPr>
              <p14:cNvContentPartPr/>
              <p14:nvPr/>
            </p14:nvContentPartPr>
            <p14:xfrm>
              <a:off x="2421450" y="4100115"/>
              <a:ext cx="645840" cy="698040"/>
            </p14:xfrm>
          </p:contentPart>
        </mc:Choice>
        <mc:Fallback xmlns="">
          <p:pic>
            <p:nvPicPr>
              <p:cNvPr id="7" name="Entrada de lápiz 6">
                <a:extLst>
                  <a:ext uri="{FF2B5EF4-FFF2-40B4-BE49-F238E27FC236}">
                    <a16:creationId xmlns:a16="http://schemas.microsoft.com/office/drawing/2014/main" id="{B32F08CD-0F31-4D02-8C37-511CF8C7C8D0}"/>
                  </a:ext>
                </a:extLst>
              </p:cNvPr>
              <p:cNvPicPr/>
              <p:nvPr/>
            </p:nvPicPr>
            <p:blipFill>
              <a:blip r:embed="rId8"/>
              <a:stretch>
                <a:fillRect/>
              </a:stretch>
            </p:blipFill>
            <p:spPr>
              <a:xfrm>
                <a:off x="2358450" y="4037475"/>
                <a:ext cx="771480" cy="82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Entrada de lápiz 7">
                <a:extLst>
                  <a:ext uri="{FF2B5EF4-FFF2-40B4-BE49-F238E27FC236}">
                    <a16:creationId xmlns:a16="http://schemas.microsoft.com/office/drawing/2014/main" id="{8E7531C0-BBB0-4816-A678-DD375645B615}"/>
                  </a:ext>
                </a:extLst>
              </p14:cNvPr>
              <p14:cNvContentPartPr/>
              <p14:nvPr/>
            </p14:nvContentPartPr>
            <p14:xfrm>
              <a:off x="1885770" y="2660835"/>
              <a:ext cx="1000440" cy="539280"/>
            </p14:xfrm>
          </p:contentPart>
        </mc:Choice>
        <mc:Fallback xmlns="">
          <p:pic>
            <p:nvPicPr>
              <p:cNvPr id="8" name="Entrada de lápiz 7">
                <a:extLst>
                  <a:ext uri="{FF2B5EF4-FFF2-40B4-BE49-F238E27FC236}">
                    <a16:creationId xmlns:a16="http://schemas.microsoft.com/office/drawing/2014/main" id="{8E7531C0-BBB0-4816-A678-DD375645B615}"/>
                  </a:ext>
                </a:extLst>
              </p:cNvPr>
              <p:cNvPicPr/>
              <p:nvPr/>
            </p:nvPicPr>
            <p:blipFill>
              <a:blip r:embed="rId10"/>
              <a:stretch>
                <a:fillRect/>
              </a:stretch>
            </p:blipFill>
            <p:spPr>
              <a:xfrm>
                <a:off x="1822770" y="2598195"/>
                <a:ext cx="1126080" cy="664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Entrada de lápiz 8">
                <a:extLst>
                  <a:ext uri="{FF2B5EF4-FFF2-40B4-BE49-F238E27FC236}">
                    <a16:creationId xmlns:a16="http://schemas.microsoft.com/office/drawing/2014/main" id="{C216B53E-A6C0-4E54-B649-8EA402FEEB09}"/>
                  </a:ext>
                </a:extLst>
              </p14:cNvPr>
              <p14:cNvContentPartPr/>
              <p14:nvPr/>
            </p14:nvContentPartPr>
            <p14:xfrm>
              <a:off x="3556890" y="3642915"/>
              <a:ext cx="1162800" cy="148680"/>
            </p14:xfrm>
          </p:contentPart>
        </mc:Choice>
        <mc:Fallback xmlns="">
          <p:pic>
            <p:nvPicPr>
              <p:cNvPr id="9" name="Entrada de lápiz 8">
                <a:extLst>
                  <a:ext uri="{FF2B5EF4-FFF2-40B4-BE49-F238E27FC236}">
                    <a16:creationId xmlns:a16="http://schemas.microsoft.com/office/drawing/2014/main" id="{C216B53E-A6C0-4E54-B649-8EA402FEEB09}"/>
                  </a:ext>
                </a:extLst>
              </p:cNvPr>
              <p:cNvPicPr/>
              <p:nvPr/>
            </p:nvPicPr>
            <p:blipFill>
              <a:blip r:embed="rId12"/>
              <a:stretch>
                <a:fillRect/>
              </a:stretch>
            </p:blipFill>
            <p:spPr>
              <a:xfrm>
                <a:off x="3494250" y="3580275"/>
                <a:ext cx="128844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Entrada de lápiz 15">
                <a:extLst>
                  <a:ext uri="{FF2B5EF4-FFF2-40B4-BE49-F238E27FC236}">
                    <a16:creationId xmlns:a16="http://schemas.microsoft.com/office/drawing/2014/main" id="{576F5FFF-3C72-43CC-B320-9023EA1D1A1D}"/>
                  </a:ext>
                </a:extLst>
              </p14:cNvPr>
              <p14:cNvContentPartPr/>
              <p14:nvPr/>
            </p14:nvContentPartPr>
            <p14:xfrm>
              <a:off x="569250" y="173955"/>
              <a:ext cx="3808440" cy="1326240"/>
            </p14:xfrm>
          </p:contentPart>
        </mc:Choice>
        <mc:Fallback xmlns="">
          <p:pic>
            <p:nvPicPr>
              <p:cNvPr id="16" name="Entrada de lápiz 15">
                <a:extLst>
                  <a:ext uri="{FF2B5EF4-FFF2-40B4-BE49-F238E27FC236}">
                    <a16:creationId xmlns:a16="http://schemas.microsoft.com/office/drawing/2014/main" id="{576F5FFF-3C72-43CC-B320-9023EA1D1A1D}"/>
                  </a:ext>
                </a:extLst>
              </p:cNvPr>
              <p:cNvPicPr/>
              <p:nvPr/>
            </p:nvPicPr>
            <p:blipFill>
              <a:blip r:embed="rId14"/>
              <a:stretch>
                <a:fillRect/>
              </a:stretch>
            </p:blipFill>
            <p:spPr>
              <a:xfrm>
                <a:off x="506610" y="110972"/>
                <a:ext cx="3934080" cy="1451846"/>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 name="Entrada de lápiz 16">
                <a:extLst>
                  <a:ext uri="{FF2B5EF4-FFF2-40B4-BE49-F238E27FC236}">
                    <a16:creationId xmlns:a16="http://schemas.microsoft.com/office/drawing/2014/main" id="{D78EE57A-778D-442B-BC26-E59C63A18DA0}"/>
                  </a:ext>
                </a:extLst>
              </p14:cNvPr>
              <p14:cNvContentPartPr/>
              <p14:nvPr/>
            </p14:nvContentPartPr>
            <p14:xfrm>
              <a:off x="591930" y="1971075"/>
              <a:ext cx="1022760" cy="367920"/>
            </p14:xfrm>
          </p:contentPart>
        </mc:Choice>
        <mc:Fallback xmlns="">
          <p:pic>
            <p:nvPicPr>
              <p:cNvPr id="17" name="Entrada de lápiz 16">
                <a:extLst>
                  <a:ext uri="{FF2B5EF4-FFF2-40B4-BE49-F238E27FC236}">
                    <a16:creationId xmlns:a16="http://schemas.microsoft.com/office/drawing/2014/main" id="{D78EE57A-778D-442B-BC26-E59C63A18DA0}"/>
                  </a:ext>
                </a:extLst>
              </p:cNvPr>
              <p:cNvPicPr/>
              <p:nvPr/>
            </p:nvPicPr>
            <p:blipFill>
              <a:blip r:embed="rId16"/>
              <a:stretch>
                <a:fillRect/>
              </a:stretch>
            </p:blipFill>
            <p:spPr>
              <a:xfrm>
                <a:off x="528930" y="1908435"/>
                <a:ext cx="114840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8" name="Entrada de lápiz 17">
                <a:extLst>
                  <a:ext uri="{FF2B5EF4-FFF2-40B4-BE49-F238E27FC236}">
                    <a16:creationId xmlns:a16="http://schemas.microsoft.com/office/drawing/2014/main" id="{DAE8DD65-9025-4163-9B17-205F0E8FB15B}"/>
                  </a:ext>
                </a:extLst>
              </p14:cNvPr>
              <p14:cNvContentPartPr/>
              <p14:nvPr/>
            </p14:nvContentPartPr>
            <p14:xfrm>
              <a:off x="2552490" y="2118675"/>
              <a:ext cx="552600" cy="648720"/>
            </p14:xfrm>
          </p:contentPart>
        </mc:Choice>
        <mc:Fallback xmlns="">
          <p:pic>
            <p:nvPicPr>
              <p:cNvPr id="18" name="Entrada de lápiz 17">
                <a:extLst>
                  <a:ext uri="{FF2B5EF4-FFF2-40B4-BE49-F238E27FC236}">
                    <a16:creationId xmlns:a16="http://schemas.microsoft.com/office/drawing/2014/main" id="{DAE8DD65-9025-4163-9B17-205F0E8FB15B}"/>
                  </a:ext>
                </a:extLst>
              </p:cNvPr>
              <p:cNvPicPr/>
              <p:nvPr/>
            </p:nvPicPr>
            <p:blipFill>
              <a:blip r:embed="rId18"/>
              <a:stretch>
                <a:fillRect/>
              </a:stretch>
            </p:blipFill>
            <p:spPr>
              <a:xfrm>
                <a:off x="2489490" y="2056035"/>
                <a:ext cx="678240" cy="774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6" name="Entrada de lápiz 25">
                <a:extLst>
                  <a:ext uri="{FF2B5EF4-FFF2-40B4-BE49-F238E27FC236}">
                    <a16:creationId xmlns:a16="http://schemas.microsoft.com/office/drawing/2014/main" id="{BA9CC33B-A15F-4039-BC98-2678E9BF4F03}"/>
                  </a:ext>
                </a:extLst>
              </p14:cNvPr>
              <p14:cNvContentPartPr/>
              <p14:nvPr/>
            </p14:nvContentPartPr>
            <p14:xfrm>
              <a:off x="117450" y="1872795"/>
              <a:ext cx="2617200" cy="2769840"/>
            </p14:xfrm>
          </p:contentPart>
        </mc:Choice>
        <mc:Fallback xmlns="">
          <p:pic>
            <p:nvPicPr>
              <p:cNvPr id="26" name="Entrada de lápiz 25">
                <a:extLst>
                  <a:ext uri="{FF2B5EF4-FFF2-40B4-BE49-F238E27FC236}">
                    <a16:creationId xmlns:a16="http://schemas.microsoft.com/office/drawing/2014/main" id="{BA9CC33B-A15F-4039-BC98-2678E9BF4F03}"/>
                  </a:ext>
                </a:extLst>
              </p:cNvPr>
              <p:cNvPicPr/>
              <p:nvPr/>
            </p:nvPicPr>
            <p:blipFill>
              <a:blip r:embed="rId20"/>
              <a:stretch>
                <a:fillRect/>
              </a:stretch>
            </p:blipFill>
            <p:spPr>
              <a:xfrm>
                <a:off x="54801" y="1809803"/>
                <a:ext cx="2742857" cy="2895464"/>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0" name="Entrada de lápiz 29">
                <a:extLst>
                  <a:ext uri="{FF2B5EF4-FFF2-40B4-BE49-F238E27FC236}">
                    <a16:creationId xmlns:a16="http://schemas.microsoft.com/office/drawing/2014/main" id="{ACD3DB7C-774C-465B-A141-C65393D817C5}"/>
                  </a:ext>
                </a:extLst>
              </p14:cNvPr>
              <p14:cNvContentPartPr/>
              <p14:nvPr/>
            </p14:nvContentPartPr>
            <p14:xfrm>
              <a:off x="4277313" y="256420"/>
              <a:ext cx="4384440" cy="4508640"/>
            </p14:xfrm>
          </p:contentPart>
        </mc:Choice>
        <mc:Fallback xmlns="">
          <p:pic>
            <p:nvPicPr>
              <p:cNvPr id="30" name="Entrada de lápiz 29">
                <a:extLst>
                  <a:ext uri="{FF2B5EF4-FFF2-40B4-BE49-F238E27FC236}">
                    <a16:creationId xmlns:a16="http://schemas.microsoft.com/office/drawing/2014/main" id="{ACD3DB7C-774C-465B-A141-C65393D817C5}"/>
                  </a:ext>
                </a:extLst>
              </p:cNvPr>
              <p:cNvPicPr/>
              <p:nvPr/>
            </p:nvPicPr>
            <p:blipFill>
              <a:blip r:embed="rId22"/>
              <a:stretch>
                <a:fillRect/>
              </a:stretch>
            </p:blipFill>
            <p:spPr>
              <a:xfrm>
                <a:off x="4268312" y="247421"/>
                <a:ext cx="4402081" cy="4526279"/>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1" name="Entrada de lápiz 30">
                <a:extLst>
                  <a:ext uri="{FF2B5EF4-FFF2-40B4-BE49-F238E27FC236}">
                    <a16:creationId xmlns:a16="http://schemas.microsoft.com/office/drawing/2014/main" id="{0E306E18-75E0-406F-AF9B-69BFE869DD28}"/>
                  </a:ext>
                </a:extLst>
              </p14:cNvPr>
              <p14:cNvContentPartPr/>
              <p14:nvPr/>
            </p14:nvContentPartPr>
            <p14:xfrm>
              <a:off x="3734010" y="115417"/>
              <a:ext cx="5076000" cy="4887720"/>
            </p14:xfrm>
          </p:contentPart>
        </mc:Choice>
        <mc:Fallback xmlns="">
          <p:pic>
            <p:nvPicPr>
              <p:cNvPr id="31" name="Entrada de lápiz 30">
                <a:extLst>
                  <a:ext uri="{FF2B5EF4-FFF2-40B4-BE49-F238E27FC236}">
                    <a16:creationId xmlns:a16="http://schemas.microsoft.com/office/drawing/2014/main" id="{0E306E18-75E0-406F-AF9B-69BFE869DD28}"/>
                  </a:ext>
                </a:extLst>
              </p:cNvPr>
              <p:cNvPicPr/>
              <p:nvPr/>
            </p:nvPicPr>
            <p:blipFill>
              <a:blip r:embed="rId24"/>
              <a:stretch>
                <a:fillRect/>
              </a:stretch>
            </p:blipFill>
            <p:spPr>
              <a:xfrm>
                <a:off x="3725010" y="106417"/>
                <a:ext cx="5093640" cy="4905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72" name="Entrada de lápiz 3071">
                <a:extLst>
                  <a:ext uri="{FF2B5EF4-FFF2-40B4-BE49-F238E27FC236}">
                    <a16:creationId xmlns:a16="http://schemas.microsoft.com/office/drawing/2014/main" id="{B9DF5325-AC62-4857-9624-6D0CA539B707}"/>
                  </a:ext>
                </a:extLst>
              </p14:cNvPr>
              <p14:cNvContentPartPr/>
              <p14:nvPr/>
            </p14:nvContentPartPr>
            <p14:xfrm>
              <a:off x="4081085" y="113972"/>
              <a:ext cx="4842000" cy="5205240"/>
            </p14:xfrm>
          </p:contentPart>
        </mc:Choice>
        <mc:Fallback xmlns="">
          <p:pic>
            <p:nvPicPr>
              <p:cNvPr id="3072" name="Entrada de lápiz 3071">
                <a:extLst>
                  <a:ext uri="{FF2B5EF4-FFF2-40B4-BE49-F238E27FC236}">
                    <a16:creationId xmlns:a16="http://schemas.microsoft.com/office/drawing/2014/main" id="{B9DF5325-AC62-4857-9624-6D0CA539B707}"/>
                  </a:ext>
                </a:extLst>
              </p:cNvPr>
              <p:cNvPicPr/>
              <p:nvPr/>
            </p:nvPicPr>
            <p:blipFill>
              <a:blip r:embed="rId26"/>
              <a:stretch>
                <a:fillRect/>
              </a:stretch>
            </p:blipFill>
            <p:spPr>
              <a:xfrm>
                <a:off x="4072085" y="104972"/>
                <a:ext cx="4859640" cy="5222880"/>
              </a:xfrm>
              <a:prstGeom prst="rect">
                <a:avLst/>
              </a:prstGeom>
            </p:spPr>
          </p:pic>
        </mc:Fallback>
      </mc:AlternateContent>
    </p:spTree>
    <p:extLst>
      <p:ext uri="{BB962C8B-B14F-4D97-AF65-F5344CB8AC3E}">
        <p14:creationId xmlns:p14="http://schemas.microsoft.com/office/powerpoint/2010/main" val="47444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par>
                                <p:cTn id="12" presetID="21" presetClass="entr" presetSubtype="1"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heel(1)">
                                      <p:cBhvr>
                                        <p:cTn id="14" dur="2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childTnLst>
                                </p:cTn>
                              </p:par>
                              <p:par>
                                <p:cTn id="19" presetID="21" presetClass="entr" presetSubtype="1"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heel(1)">
                                      <p:cBhvr>
                                        <p:cTn id="21" dur="2000"/>
                                        <p:tgtEl>
                                          <p:spTgt spid="26"/>
                                        </p:tgtEl>
                                      </p:cBhvr>
                                    </p:animEffect>
                                  </p:childTnLst>
                                </p:cTn>
                              </p:par>
                              <p:par>
                                <p:cTn id="22" presetID="21" presetClass="entr" presetSubtype="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2000"/>
                                        <p:tgtEl>
                                          <p:spTgt spid="9"/>
                                        </p:tgtEl>
                                      </p:cBhvr>
                                    </p:animEffect>
                                  </p:childTnLst>
                                </p:cTn>
                              </p:par>
                              <p:par>
                                <p:cTn id="25" presetID="21" presetClass="entr" presetSubtype="1"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par>
                                <p:cTn id="28" presetID="21"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2000"/>
                                        <p:tgtEl>
                                          <p:spTgt spid="18"/>
                                        </p:tgtEl>
                                      </p:cBhvr>
                                    </p:animEffect>
                                  </p:childTnLst>
                                </p:cTn>
                              </p:par>
                              <p:par>
                                <p:cTn id="31" presetID="21"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heel(1)">
                                      <p:cBhvr>
                                        <p:cTn id="33" dur="2000"/>
                                        <p:tgtEl>
                                          <p:spTgt spid="6"/>
                                        </p:tgtEl>
                                      </p:cBhvr>
                                    </p:animEffect>
                                  </p:childTnLst>
                                </p:cTn>
                              </p:par>
                              <p:par>
                                <p:cTn id="34" presetID="21" presetClass="entr" presetSubtype="1"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2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07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6129"/>
            <a:ext cx="4851603" cy="5925741"/>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1" name="Picture 8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r="13200"/>
          <a:stretch/>
        </p:blipFill>
        <p:spPr>
          <a:xfrm>
            <a:off x="0" y="466129"/>
            <a:ext cx="9144000" cy="5925741"/>
          </a:xfrm>
          <a:prstGeom prst="rect">
            <a:avLst/>
          </a:prstGeom>
        </p:spPr>
      </p:pic>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3940629" y="479283"/>
            <a:ext cx="4769832" cy="1090538"/>
          </a:xfrm>
        </p:spPr>
        <p:txBody>
          <a:bodyPr vert="horz" lIns="91440" tIns="45720" rIns="91440" bIns="45720" rtlCol="0">
            <a:noAutofit/>
          </a:bodyPr>
          <a:lstStyle/>
          <a:p>
            <a:pPr lvl="0">
              <a:lnSpc>
                <a:spcPct val="90000"/>
              </a:lnSpc>
              <a:defRPr b="1"/>
            </a:pPr>
            <a:r>
              <a:rPr lang="en-US" sz="4800" b="1" dirty="0">
                <a:solidFill>
                  <a:schemeClr val="tx2">
                    <a:lumMod val="60000"/>
                    <a:lumOff val="40000"/>
                  </a:schemeClr>
                </a:solidFill>
              </a:rPr>
              <a:t>La </a:t>
            </a:r>
            <a:r>
              <a:rPr lang="en-US" sz="4800" b="1" dirty="0" err="1">
                <a:solidFill>
                  <a:schemeClr val="tx2">
                    <a:lumMod val="60000"/>
                    <a:lumOff val="40000"/>
                  </a:schemeClr>
                </a:solidFill>
              </a:rPr>
              <a:t>evolución</a:t>
            </a:r>
            <a:r>
              <a:rPr lang="en-US" sz="4800" b="1" dirty="0">
                <a:solidFill>
                  <a:schemeClr val="tx2">
                    <a:lumMod val="60000"/>
                    <a:lumOff val="40000"/>
                  </a:schemeClr>
                </a:solidFill>
              </a:rPr>
              <a:t> de </a:t>
            </a:r>
            <a:r>
              <a:rPr lang="en-US" sz="4800" b="1" dirty="0" err="1">
                <a:solidFill>
                  <a:schemeClr val="tx2">
                    <a:lumMod val="60000"/>
                    <a:lumOff val="40000"/>
                  </a:schemeClr>
                </a:solidFill>
              </a:rPr>
              <a:t>nuestros</a:t>
            </a:r>
            <a:r>
              <a:rPr lang="en-US" sz="4800" b="1" dirty="0">
                <a:solidFill>
                  <a:schemeClr val="tx2">
                    <a:lumMod val="60000"/>
                    <a:lumOff val="40000"/>
                  </a:schemeClr>
                </a:solidFill>
              </a:rPr>
              <a:t> </a:t>
            </a:r>
            <a:r>
              <a:rPr lang="en-US" sz="4800" b="1" dirty="0" err="1">
                <a:solidFill>
                  <a:schemeClr val="tx2">
                    <a:lumMod val="60000"/>
                    <a:lumOff val="40000"/>
                  </a:schemeClr>
                </a:solidFill>
              </a:rPr>
              <a:t>vínculos</a:t>
            </a:r>
            <a:endParaRPr lang="en-US" sz="4800" b="1" dirty="0">
              <a:solidFill>
                <a:schemeClr val="tx2">
                  <a:lumMod val="60000"/>
                  <a:lumOff val="40000"/>
                </a:schemeClr>
              </a:solidFill>
            </a:endParaRPr>
          </a:p>
        </p:txBody>
      </p:sp>
      <p:sp>
        <p:nvSpPr>
          <p:cNvPr id="8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86286"/>
            <a:ext cx="4320692" cy="4666770"/>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7" name="Picture 2" descr="Resultado de imagen para la rana hervida en la olla">
            <a:extLst>
              <a:ext uri="{FF2B5EF4-FFF2-40B4-BE49-F238E27FC236}">
                <a16:creationId xmlns:a16="http://schemas.microsoft.com/office/drawing/2014/main" id="{66B2E03B-0DA8-4424-812A-0DEEA59D3D85}"/>
              </a:ext>
            </a:extLst>
          </p:cNvPr>
          <p:cNvPicPr>
            <a:picLocks noChangeAspect="1" noChangeArrowheads="1"/>
          </p:cNvPicPr>
          <p:nvPr/>
        </p:nvPicPr>
        <p:blipFill rotWithShape="1">
          <a:blip r:embed="rId4">
            <a:alphaModFix/>
            <a:extLst>
              <a:ext uri="{28A0092B-C50C-407E-A947-70E740481C1C}">
                <a14:useLocalDpi xmlns:a14="http://schemas.microsoft.com/office/drawing/2010/main" val="0"/>
              </a:ext>
            </a:extLst>
          </a:blip>
          <a:srcRect r="3549" b="2"/>
          <a:stretch/>
        </p:blipFill>
        <p:spPr bwMode="auto">
          <a:xfrm>
            <a:off x="20" y="1351210"/>
            <a:ext cx="4180350" cy="4375387"/>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57ACD017-C928-4755-99B8-7A95E18EC215}"/>
              </a:ext>
            </a:extLst>
          </p:cNvPr>
          <p:cNvSpPr>
            <a:spLocks noGrp="1"/>
          </p:cNvSpPr>
          <p:nvPr>
            <p:ph idx="1"/>
          </p:nvPr>
        </p:nvSpPr>
        <p:spPr>
          <a:xfrm>
            <a:off x="4685217" y="2360024"/>
            <a:ext cx="4135514" cy="4850674"/>
          </a:xfrm>
        </p:spPr>
        <p:txBody>
          <a:bodyPr vert="horz" lIns="91440" tIns="45720" rIns="91440" bIns="45720" rtlCol="0" anchor="ctr">
            <a:normAutofit fontScale="85000" lnSpcReduction="20000"/>
          </a:bodyPr>
          <a:lstStyle/>
          <a:p>
            <a:pPr>
              <a:defRPr b="1"/>
            </a:pPr>
            <a:r>
              <a:rPr lang="en-US" sz="4600" b="1" dirty="0">
                <a:solidFill>
                  <a:srgbClr val="00B050"/>
                </a:solidFill>
                <a:effectLst>
                  <a:outerShdw blurRad="38100" dist="38100" dir="2700000" algn="tl">
                    <a:srgbClr val="000000">
                      <a:alpha val="43137"/>
                    </a:srgbClr>
                  </a:outerShdw>
                </a:effectLst>
              </a:rPr>
              <a:t>El </a:t>
            </a:r>
            <a:r>
              <a:rPr lang="en-US" sz="4600" b="1" dirty="0" err="1">
                <a:solidFill>
                  <a:srgbClr val="00B050"/>
                </a:solidFill>
                <a:effectLst>
                  <a:outerShdw blurRad="38100" dist="38100" dir="2700000" algn="tl">
                    <a:srgbClr val="000000">
                      <a:alpha val="43137"/>
                    </a:srgbClr>
                  </a:outerShdw>
                </a:effectLst>
              </a:rPr>
              <a:t>yo</a:t>
            </a:r>
            <a:r>
              <a:rPr lang="en-US" sz="4600" b="1" dirty="0">
                <a:solidFill>
                  <a:srgbClr val="00B050"/>
                </a:solidFill>
                <a:effectLst>
                  <a:outerShdw blurRad="38100" dist="38100" dir="2700000" algn="tl">
                    <a:srgbClr val="000000">
                      <a:alpha val="43137"/>
                    </a:srgbClr>
                  </a:outerShdw>
                </a:effectLst>
              </a:rPr>
              <a:t> </a:t>
            </a:r>
            <a:r>
              <a:rPr lang="en-US" sz="4600" b="1" dirty="0" err="1">
                <a:solidFill>
                  <a:srgbClr val="00B050"/>
                </a:solidFill>
                <a:effectLst>
                  <a:outerShdw blurRad="38100" dist="38100" dir="2700000" algn="tl">
                    <a:srgbClr val="000000">
                      <a:alpha val="43137"/>
                    </a:srgbClr>
                  </a:outerShdw>
                </a:effectLst>
              </a:rPr>
              <a:t>saturado</a:t>
            </a:r>
            <a:r>
              <a:rPr lang="en-US" sz="4600" b="1" dirty="0">
                <a:solidFill>
                  <a:srgbClr val="00B050"/>
                </a:solidFill>
                <a:effectLst>
                  <a:outerShdw blurRad="38100" dist="38100" dir="2700000" algn="tl">
                    <a:srgbClr val="000000">
                      <a:alpha val="43137"/>
                    </a:srgbClr>
                  </a:outerShdw>
                </a:effectLst>
              </a:rPr>
              <a:t>.</a:t>
            </a:r>
          </a:p>
          <a:p>
            <a:pPr>
              <a:defRPr b="1"/>
            </a:pPr>
            <a:r>
              <a:rPr lang="en-US" sz="4600" b="1" dirty="0">
                <a:solidFill>
                  <a:srgbClr val="92D050"/>
                </a:solidFill>
                <a:effectLst>
                  <a:outerShdw blurRad="38100" dist="38100" dir="2700000" algn="tl">
                    <a:srgbClr val="000000">
                      <a:alpha val="43137"/>
                    </a:srgbClr>
                  </a:outerShdw>
                </a:effectLst>
              </a:rPr>
              <a:t>La </a:t>
            </a:r>
            <a:r>
              <a:rPr lang="en-US" sz="4600" b="1" dirty="0" err="1">
                <a:solidFill>
                  <a:srgbClr val="92D050"/>
                </a:solidFill>
                <a:effectLst>
                  <a:outerShdw blurRad="38100" dist="38100" dir="2700000" algn="tl">
                    <a:srgbClr val="000000">
                      <a:alpha val="43137"/>
                    </a:srgbClr>
                  </a:outerShdw>
                </a:effectLst>
              </a:rPr>
              <a:t>colonización</a:t>
            </a:r>
            <a:r>
              <a:rPr lang="en-US" sz="4600" b="1" dirty="0">
                <a:solidFill>
                  <a:srgbClr val="92D050"/>
                </a:solidFill>
                <a:effectLst>
                  <a:outerShdw blurRad="38100" dist="38100" dir="2700000" algn="tl">
                    <a:srgbClr val="000000">
                      <a:alpha val="43137"/>
                    </a:srgbClr>
                  </a:outerShdw>
                </a:effectLst>
              </a:rPr>
              <a:t> del </a:t>
            </a:r>
            <a:r>
              <a:rPr lang="en-US" sz="4600" b="1" dirty="0" err="1">
                <a:solidFill>
                  <a:srgbClr val="92D050"/>
                </a:solidFill>
                <a:effectLst>
                  <a:outerShdw blurRad="38100" dist="38100" dir="2700000" algn="tl">
                    <a:srgbClr val="000000">
                      <a:alpha val="43137"/>
                    </a:srgbClr>
                  </a:outerShdw>
                </a:effectLst>
              </a:rPr>
              <a:t>yo</a:t>
            </a:r>
            <a:r>
              <a:rPr lang="en-US" sz="4600" b="1" dirty="0">
                <a:solidFill>
                  <a:srgbClr val="92D050"/>
                </a:solidFill>
                <a:effectLst>
                  <a:outerShdw blurRad="38100" dist="38100" dir="2700000" algn="tl">
                    <a:srgbClr val="000000">
                      <a:alpha val="43137"/>
                    </a:srgbClr>
                  </a:outerShdw>
                </a:effectLst>
              </a:rPr>
              <a:t>.</a:t>
            </a:r>
          </a:p>
          <a:p>
            <a:pPr>
              <a:defRPr b="1"/>
            </a:pPr>
            <a:r>
              <a:rPr lang="en-US" sz="4600" b="1" dirty="0" err="1">
                <a:solidFill>
                  <a:srgbClr val="0070C0"/>
                </a:solidFill>
                <a:effectLst>
                  <a:outerShdw blurRad="38100" dist="38100" dir="2700000" algn="tl">
                    <a:srgbClr val="000000">
                      <a:alpha val="43137"/>
                    </a:srgbClr>
                  </a:outerShdw>
                </a:effectLst>
              </a:rPr>
              <a:t>Pérdida</a:t>
            </a:r>
            <a:r>
              <a:rPr lang="en-US" sz="4600" b="1" dirty="0">
                <a:solidFill>
                  <a:srgbClr val="0070C0"/>
                </a:solidFill>
                <a:effectLst>
                  <a:outerShdw blurRad="38100" dist="38100" dir="2700000" algn="tl">
                    <a:srgbClr val="000000">
                      <a:alpha val="43137"/>
                    </a:srgbClr>
                  </a:outerShdw>
                </a:effectLst>
              </a:rPr>
              <a:t> de los </a:t>
            </a:r>
            <a:r>
              <a:rPr lang="en-US" sz="4600" b="1" dirty="0" err="1">
                <a:solidFill>
                  <a:srgbClr val="0070C0"/>
                </a:solidFill>
                <a:effectLst>
                  <a:outerShdw blurRad="38100" dist="38100" dir="2700000" algn="tl">
                    <a:srgbClr val="000000">
                      <a:alpha val="43137"/>
                    </a:srgbClr>
                  </a:outerShdw>
                </a:effectLst>
              </a:rPr>
              <a:t>vínculos</a:t>
            </a:r>
            <a:r>
              <a:rPr lang="en-US" sz="4600" b="1" dirty="0">
                <a:solidFill>
                  <a:srgbClr val="0070C0"/>
                </a:solidFill>
                <a:effectLst>
                  <a:outerShdw blurRad="38100" dist="38100" dir="2700000" algn="tl">
                    <a:srgbClr val="000000">
                      <a:alpha val="43137"/>
                    </a:srgbClr>
                  </a:outerShdw>
                </a:effectLst>
              </a:rPr>
              <a:t> </a:t>
            </a:r>
            <a:r>
              <a:rPr lang="en-US" sz="4600" b="1" dirty="0" err="1">
                <a:solidFill>
                  <a:srgbClr val="0070C0"/>
                </a:solidFill>
                <a:effectLst>
                  <a:outerShdw blurRad="38100" dist="38100" dir="2700000" algn="tl">
                    <a:srgbClr val="000000">
                      <a:alpha val="43137"/>
                    </a:srgbClr>
                  </a:outerShdw>
                </a:effectLst>
              </a:rPr>
              <a:t>fundamentales</a:t>
            </a:r>
            <a:r>
              <a:rPr lang="en-US" sz="4600" b="1" dirty="0">
                <a:solidFill>
                  <a:srgbClr val="0070C0"/>
                </a:solidFill>
                <a:effectLst>
                  <a:outerShdw blurRad="38100" dist="38100" dir="2700000" algn="tl">
                    <a:srgbClr val="000000">
                      <a:alpha val="43137"/>
                    </a:srgbClr>
                  </a:outerShdw>
                </a:effectLst>
              </a:rPr>
              <a:t>. </a:t>
            </a:r>
          </a:p>
          <a:p>
            <a:pPr>
              <a:defRPr b="1"/>
            </a:pPr>
            <a:endParaRPr lang="en-US" sz="4000" b="1" dirty="0">
              <a:solidFill>
                <a:srgbClr val="92D050"/>
              </a:solidFill>
              <a:effectLst>
                <a:outerShdw blurRad="38100" dist="38100" dir="2700000" algn="tl">
                  <a:srgbClr val="000000">
                    <a:alpha val="43137"/>
                  </a:srgbClr>
                </a:outerShdw>
              </a:effectLst>
            </a:endParaRPr>
          </a:p>
          <a:p>
            <a:pPr>
              <a:defRPr b="1"/>
            </a:pPr>
            <a:endParaRPr lang="en-US" sz="4000" b="1" dirty="0">
              <a:solidFill>
                <a:srgbClr val="92D050"/>
              </a:solidFill>
              <a:effectLst>
                <a:outerShdw blurRad="38100" dist="38100" dir="2700000" algn="tl">
                  <a:srgbClr val="000000">
                    <a:alpha val="43137"/>
                  </a:srgbClr>
                </a:outerShdw>
              </a:effectLst>
            </a:endParaRPr>
          </a:p>
          <a:p>
            <a:pPr marL="0" lvl="0" indent="0">
              <a:buNone/>
              <a:defRPr b="1"/>
            </a:pPr>
            <a:endParaRPr lang="en-US" sz="1500" dirty="0">
              <a:solidFill>
                <a:srgbClr val="000000"/>
              </a:solidFill>
            </a:endParaRPr>
          </a:p>
          <a:p>
            <a:pPr marL="0" indent="0" defTabSz="914400">
              <a:spcBef>
                <a:spcPts val="1000"/>
              </a:spcBef>
              <a:buNone/>
            </a:pPr>
            <a:r>
              <a:rPr lang="en-US" sz="1500" kern="1200" dirty="0">
                <a:solidFill>
                  <a:srgbClr val="000000"/>
                </a:solidFill>
                <a:latin typeface="+mn-lt"/>
                <a:ea typeface="+mn-ea"/>
                <a:cs typeface="+mn-cs"/>
              </a:rPr>
              <a:t>.</a:t>
            </a:r>
          </a:p>
        </p:txBody>
      </p:sp>
    </p:spTree>
    <p:extLst>
      <p:ext uri="{BB962C8B-B14F-4D97-AF65-F5344CB8AC3E}">
        <p14:creationId xmlns:p14="http://schemas.microsoft.com/office/powerpoint/2010/main" val="52878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arcador de contenido 2">
            <a:extLst>
              <a:ext uri="{FF2B5EF4-FFF2-40B4-BE49-F238E27FC236}">
                <a16:creationId xmlns:a16="http://schemas.microsoft.com/office/drawing/2014/main" id="{03A7A57F-9FC9-49AF-88FA-FF4427B0F447}"/>
              </a:ext>
            </a:extLst>
          </p:cNvPr>
          <p:cNvSpPr txBox="1">
            <a:spLocks/>
          </p:cNvSpPr>
          <p:nvPr/>
        </p:nvSpPr>
        <p:spPr>
          <a:xfrm>
            <a:off x="331307" y="3892173"/>
            <a:ext cx="6178349" cy="328151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914400">
              <a:lnSpc>
                <a:spcPct val="90000"/>
              </a:lnSpc>
              <a:spcBef>
                <a:spcPts val="1000"/>
              </a:spcBef>
              <a:buFont typeface="Arial"/>
              <a:buNone/>
            </a:pPr>
            <a:r>
              <a:rPr lang="en-US" sz="3600" b="1" dirty="0">
                <a:solidFill>
                  <a:srgbClr val="FF0000"/>
                </a:solidFill>
              </a:rPr>
              <a:t>Se </a:t>
            </a:r>
            <a:r>
              <a:rPr lang="en-US" sz="3600" b="1" dirty="0" err="1">
                <a:solidFill>
                  <a:srgbClr val="FF0000"/>
                </a:solidFill>
              </a:rPr>
              <a:t>nos</a:t>
            </a:r>
            <a:r>
              <a:rPr lang="en-US" sz="3600" b="1" dirty="0">
                <a:solidFill>
                  <a:srgbClr val="FF0000"/>
                </a:solidFill>
              </a:rPr>
              <a:t> “</a:t>
            </a:r>
            <a:r>
              <a:rPr lang="en-US" sz="3600" b="1" dirty="0" err="1">
                <a:solidFill>
                  <a:srgbClr val="FF0000"/>
                </a:solidFill>
              </a:rPr>
              <a:t>perdió</a:t>
            </a:r>
            <a:r>
              <a:rPr lang="en-US" sz="3600" b="1" dirty="0">
                <a:solidFill>
                  <a:srgbClr val="FF0000"/>
                </a:solidFill>
              </a:rPr>
              <a:t>” la </a:t>
            </a:r>
            <a:r>
              <a:rPr lang="en-US" sz="3600" b="1" dirty="0" err="1">
                <a:solidFill>
                  <a:srgbClr val="FF0000"/>
                </a:solidFill>
              </a:rPr>
              <a:t>relación</a:t>
            </a:r>
            <a:r>
              <a:rPr lang="en-US" sz="3600" b="1" dirty="0">
                <a:solidFill>
                  <a:srgbClr val="FF0000"/>
                </a:solidFill>
              </a:rPr>
              <a:t> fundamental… </a:t>
            </a:r>
          </a:p>
          <a:p>
            <a:pPr marL="0" indent="0" algn="ctr" defTabSz="914400">
              <a:lnSpc>
                <a:spcPct val="90000"/>
              </a:lnSpc>
              <a:spcBef>
                <a:spcPts val="1000"/>
              </a:spcBef>
              <a:buFont typeface="Arial"/>
              <a:buNone/>
            </a:pPr>
            <a:r>
              <a:rPr lang="en-US" sz="3600" b="1" dirty="0">
                <a:solidFill>
                  <a:srgbClr val="FF0000"/>
                </a:solidFill>
              </a:rPr>
              <a:t>“</a:t>
            </a:r>
            <a:r>
              <a:rPr lang="en-US" sz="3600" b="1" dirty="0" err="1">
                <a:solidFill>
                  <a:srgbClr val="FF0000"/>
                </a:solidFill>
              </a:rPr>
              <a:t>Aménse</a:t>
            </a:r>
            <a:r>
              <a:rPr lang="en-US" sz="3600" b="1" dirty="0">
                <a:solidFill>
                  <a:srgbClr val="FF0000"/>
                </a:solidFill>
              </a:rPr>
              <a:t> los </a:t>
            </a:r>
            <a:r>
              <a:rPr lang="en-US" sz="3600" b="1" dirty="0" err="1">
                <a:solidFill>
                  <a:srgbClr val="FF0000"/>
                </a:solidFill>
              </a:rPr>
              <a:t>unos</a:t>
            </a:r>
            <a:r>
              <a:rPr lang="en-US" sz="3600" b="1" dirty="0">
                <a:solidFill>
                  <a:srgbClr val="FF0000"/>
                </a:solidFill>
              </a:rPr>
              <a:t> a los </a:t>
            </a:r>
            <a:r>
              <a:rPr lang="en-US" sz="3600" b="1" dirty="0" err="1">
                <a:solidFill>
                  <a:srgbClr val="FF0000"/>
                </a:solidFill>
              </a:rPr>
              <a:t>otros</a:t>
            </a:r>
            <a:r>
              <a:rPr lang="en-US" sz="3600" b="1" dirty="0">
                <a:solidFill>
                  <a:srgbClr val="FF0000"/>
                </a:solidFill>
              </a:rPr>
              <a:t> </a:t>
            </a:r>
            <a:r>
              <a:rPr lang="en-US" sz="3600" b="1" dirty="0" err="1">
                <a:solidFill>
                  <a:srgbClr val="FF0000"/>
                </a:solidFill>
              </a:rPr>
              <a:t>como</a:t>
            </a:r>
            <a:r>
              <a:rPr lang="en-US" sz="3600" b="1" dirty="0">
                <a:solidFill>
                  <a:srgbClr val="FF0000"/>
                </a:solidFill>
              </a:rPr>
              <a:t> </a:t>
            </a:r>
            <a:r>
              <a:rPr lang="en-US" sz="3600" b="1" dirty="0" err="1">
                <a:solidFill>
                  <a:srgbClr val="FF0000"/>
                </a:solidFill>
              </a:rPr>
              <a:t>yo</a:t>
            </a:r>
            <a:r>
              <a:rPr lang="en-US" sz="3600" b="1" dirty="0">
                <a:solidFill>
                  <a:srgbClr val="FF0000"/>
                </a:solidFill>
              </a:rPr>
              <a:t> les he </a:t>
            </a:r>
            <a:r>
              <a:rPr lang="en-US" sz="3600" b="1" dirty="0" err="1">
                <a:solidFill>
                  <a:srgbClr val="FF0000"/>
                </a:solidFill>
              </a:rPr>
              <a:t>amado</a:t>
            </a:r>
            <a:r>
              <a:rPr lang="en-US" sz="3600" b="1" dirty="0">
                <a:solidFill>
                  <a:srgbClr val="FF0000"/>
                </a:solidFill>
              </a:rPr>
              <a:t>”</a:t>
            </a:r>
          </a:p>
          <a:p>
            <a:pPr marL="0" indent="0" algn="ctr" defTabSz="914400">
              <a:lnSpc>
                <a:spcPct val="90000"/>
              </a:lnSpc>
              <a:spcBef>
                <a:spcPts val="1000"/>
              </a:spcBef>
              <a:buFont typeface="Arial"/>
              <a:buNone/>
            </a:pPr>
            <a:endParaRPr lang="en-US" dirty="0">
              <a:solidFill>
                <a:srgbClr val="0070C0"/>
              </a:solidFill>
            </a:endParaRPr>
          </a:p>
        </p:txBody>
      </p:sp>
      <p:pic>
        <p:nvPicPr>
          <p:cNvPr id="22" name="Picture 2" descr="Imagen relacionada">
            <a:extLst>
              <a:ext uri="{FF2B5EF4-FFF2-40B4-BE49-F238E27FC236}">
                <a16:creationId xmlns:a16="http://schemas.microsoft.com/office/drawing/2014/main" id="{C5EBBD92-B809-4243-949A-1441043D16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574" y="170280"/>
            <a:ext cx="4664274" cy="34982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7" name="Marcador de contenido 7">
            <a:extLst>
              <a:ext uri="{FF2B5EF4-FFF2-40B4-BE49-F238E27FC236}">
                <a16:creationId xmlns:a16="http://schemas.microsoft.com/office/drawing/2014/main" id="{D6971658-6CC3-4BFC-B653-1DB46CAC2A3A}"/>
              </a:ext>
            </a:extLst>
          </p:cNvPr>
          <p:cNvPicPr>
            <a:picLocks noChangeAspect="1"/>
          </p:cNvPicPr>
          <p:nvPr/>
        </p:nvPicPr>
        <p:blipFill rotWithShape="1">
          <a:blip r:embed="rId4">
            <a:alphaModFix/>
            <a:extLst/>
          </a:blip>
          <a:srcRect l="36504" r="3630" b="1"/>
          <a:stretch/>
        </p:blipFill>
        <p:spPr>
          <a:xfrm>
            <a:off x="6947472" y="4308507"/>
            <a:ext cx="2196528" cy="2669236"/>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mc:AlternateContent xmlns:mc="http://schemas.openxmlformats.org/markup-compatibility/2006" xmlns:p14="http://schemas.microsoft.com/office/powerpoint/2010/main">
        <mc:Choice Requires="p14">
          <p:contentPart p14:bwMode="auto" r:id="rId5">
            <p14:nvContentPartPr>
              <p14:cNvPr id="23" name="Entrada de lápiz 22">
                <a:extLst>
                  <a:ext uri="{FF2B5EF4-FFF2-40B4-BE49-F238E27FC236}">
                    <a16:creationId xmlns:a16="http://schemas.microsoft.com/office/drawing/2014/main" id="{7BDBA84E-9490-410C-9855-27AB75996F77}"/>
                  </a:ext>
                </a:extLst>
              </p14:cNvPr>
              <p14:cNvContentPartPr/>
              <p14:nvPr/>
            </p14:nvContentPartPr>
            <p14:xfrm rot="19506192">
              <a:off x="4973709" y="8940"/>
              <a:ext cx="2699422" cy="5646206"/>
            </p14:xfrm>
          </p:contentPart>
        </mc:Choice>
        <mc:Fallback xmlns="">
          <p:pic>
            <p:nvPicPr>
              <p:cNvPr id="23" name="Entrada de lápiz 22">
                <a:extLst>
                  <a:ext uri="{FF2B5EF4-FFF2-40B4-BE49-F238E27FC236}">
                    <a16:creationId xmlns:a16="http://schemas.microsoft.com/office/drawing/2014/main" id="{7BDBA84E-9490-410C-9855-27AB75996F77}"/>
                  </a:ext>
                </a:extLst>
              </p:cNvPr>
              <p:cNvPicPr/>
              <p:nvPr/>
            </p:nvPicPr>
            <p:blipFill>
              <a:blip r:embed="rId6"/>
              <a:stretch>
                <a:fillRect/>
              </a:stretch>
            </p:blipFill>
            <p:spPr>
              <a:xfrm rot="19506192">
                <a:off x="4955710" y="-9060"/>
                <a:ext cx="2735059" cy="5681846"/>
              </a:xfrm>
              <a:prstGeom prst="rect">
                <a:avLst/>
              </a:prstGeom>
            </p:spPr>
          </p:pic>
        </mc:Fallback>
      </mc:AlternateContent>
    </p:spTree>
    <p:extLst>
      <p:ext uri="{BB962C8B-B14F-4D97-AF65-F5344CB8AC3E}">
        <p14:creationId xmlns:p14="http://schemas.microsoft.com/office/powerpoint/2010/main" val="24593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Resultado de imagen para 31 de mayo schoenstatt">
            <a:extLst>
              <a:ext uri="{FF2B5EF4-FFF2-40B4-BE49-F238E27FC236}">
                <a16:creationId xmlns:a16="http://schemas.microsoft.com/office/drawing/2014/main" id="{B01BE0EF-C30F-46E6-AFC9-C038AE7E17A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916" b="5955"/>
          <a:stretch/>
        </p:blipFill>
        <p:spPr bwMode="auto">
          <a:xfrm>
            <a:off x="20" y="10"/>
            <a:ext cx="9143980" cy="466692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71">
            <a:extLst>
              <a:ext uri="{FF2B5EF4-FFF2-40B4-BE49-F238E27FC236}">
                <a16:creationId xmlns:a16="http://schemas.microsoft.com/office/drawing/2014/main" id="{EE09A529-E47C-4634-BB98-0A9526C372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1" name="Oval 73">
            <a:extLst>
              <a:ext uri="{FF2B5EF4-FFF2-40B4-BE49-F238E27FC236}">
                <a16:creationId xmlns:a16="http://schemas.microsoft.com/office/drawing/2014/main" id="{569C1A01-6FB5-43CE-ADCC-936728AC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2200" y="4388303"/>
            <a:ext cx="618067" cy="70298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57ACD017-C928-4755-99B8-7A95E18EC215}"/>
              </a:ext>
            </a:extLst>
          </p:cNvPr>
          <p:cNvSpPr>
            <a:spLocks noGrp="1"/>
          </p:cNvSpPr>
          <p:nvPr>
            <p:ph idx="1"/>
          </p:nvPr>
        </p:nvSpPr>
        <p:spPr>
          <a:xfrm>
            <a:off x="130629" y="4245429"/>
            <a:ext cx="8830491" cy="2495005"/>
          </a:xfrm>
        </p:spPr>
        <p:txBody>
          <a:bodyPr vert="horz" lIns="91440" tIns="45720" rIns="91440" bIns="45720" rtlCol="0" anchor="ctr">
            <a:noAutofit/>
          </a:bodyPr>
          <a:lstStyle/>
          <a:p>
            <a:pPr algn="just">
              <a:lnSpc>
                <a:spcPct val="90000"/>
              </a:lnSpc>
              <a:defRPr b="1"/>
            </a:pPr>
            <a:r>
              <a:rPr lang="es-CL" dirty="0">
                <a:solidFill>
                  <a:srgbClr val="FF0000"/>
                </a:solidFill>
              </a:rPr>
              <a:t>Nos colonizó el “amor” del mundo con su insaciable búsqueda, el yo en vez del nosotros, el agobio  y la soledad existencial. </a:t>
            </a:r>
          </a:p>
          <a:p>
            <a:pPr algn="just">
              <a:lnSpc>
                <a:spcPct val="90000"/>
              </a:lnSpc>
              <a:defRPr b="1"/>
            </a:pPr>
            <a:r>
              <a:rPr lang="es-CL" dirty="0">
                <a:solidFill>
                  <a:srgbClr val="FF0000"/>
                </a:solidFill>
              </a:rPr>
              <a:t>Todo se tiño con esa lógica del paradigma actual.</a:t>
            </a:r>
          </a:p>
          <a:p>
            <a:pPr algn="just">
              <a:lnSpc>
                <a:spcPct val="90000"/>
              </a:lnSpc>
              <a:defRPr b="1"/>
            </a:pPr>
            <a:r>
              <a:rPr lang="es-CL" dirty="0">
                <a:solidFill>
                  <a:srgbClr val="FF0000"/>
                </a:solidFill>
              </a:rPr>
              <a:t>Se nos olvidó el mensaje esencial del Señor.</a:t>
            </a:r>
          </a:p>
        </p:txBody>
      </p:sp>
    </p:spTree>
    <p:extLst>
      <p:ext uri="{BB962C8B-B14F-4D97-AF65-F5344CB8AC3E}">
        <p14:creationId xmlns:p14="http://schemas.microsoft.com/office/powerpoint/2010/main" val="228363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6129"/>
            <a:ext cx="4851603" cy="5925741"/>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37" name="Picture 136">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r="13200"/>
          <a:stretch/>
        </p:blipFill>
        <p:spPr>
          <a:xfrm>
            <a:off x="0" y="466129"/>
            <a:ext cx="9144000" cy="5925741"/>
          </a:xfrm>
          <a:prstGeom prst="rect">
            <a:avLst/>
          </a:prstGeom>
        </p:spPr>
      </p:pic>
      <p:sp>
        <p:nvSpPr>
          <p:cNvPr id="139"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86286"/>
            <a:ext cx="4320692" cy="4666770"/>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6146" name="Picture 2" descr="Resultado de imagen para madeja enredada">
            <a:extLst>
              <a:ext uri="{FF2B5EF4-FFF2-40B4-BE49-F238E27FC236}">
                <a16:creationId xmlns:a16="http://schemas.microsoft.com/office/drawing/2014/main" id="{5C7614A3-43EE-4936-A4BB-CA67A314CC32}"/>
              </a:ext>
            </a:extLst>
          </p:cNvPr>
          <p:cNvPicPr>
            <a:picLocks noChangeAspect="1" noChangeArrowheads="1"/>
          </p:cNvPicPr>
          <p:nvPr/>
        </p:nvPicPr>
        <p:blipFill rotWithShape="1">
          <a:blip r:embed="rId4">
            <a:alphaModFix/>
            <a:extLst>
              <a:ext uri="{28A0092B-C50C-407E-A947-70E740481C1C}">
                <a14:useLocalDpi xmlns:a14="http://schemas.microsoft.com/office/drawing/2010/main" val="0"/>
              </a:ext>
            </a:extLst>
          </a:blip>
          <a:srcRect l="20085" r="13034" b="-2"/>
          <a:stretch/>
        </p:blipFill>
        <p:spPr bwMode="auto">
          <a:xfrm>
            <a:off x="20" y="1351210"/>
            <a:ext cx="4180350" cy="4375387"/>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6" name="Marcador de contenido 2">
            <a:extLst>
              <a:ext uri="{FF2B5EF4-FFF2-40B4-BE49-F238E27FC236}">
                <a16:creationId xmlns:a16="http://schemas.microsoft.com/office/drawing/2014/main" id="{4037A6B7-E9A1-4F6E-8499-B7EC8B96A4D1}"/>
              </a:ext>
            </a:extLst>
          </p:cNvPr>
          <p:cNvSpPr txBox="1">
            <a:spLocks/>
          </p:cNvSpPr>
          <p:nvPr/>
        </p:nvSpPr>
        <p:spPr>
          <a:xfrm>
            <a:off x="4320692" y="0"/>
            <a:ext cx="4669971" cy="7249886"/>
          </a:xfrm>
          <a:prstGeom prst="rect">
            <a:avLst/>
          </a:prstGeom>
        </p:spPr>
        <p:txBody>
          <a:bodyPr vert="horz" lIns="91440" tIns="45720" rIns="91440" bIns="45720" rtlCol="0" anchor="ct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914400">
              <a:lnSpc>
                <a:spcPct val="90000"/>
              </a:lnSpc>
              <a:spcBef>
                <a:spcPts val="1000"/>
              </a:spcBef>
              <a:buNone/>
            </a:pPr>
            <a:r>
              <a:rPr lang="en-US" b="1" dirty="0">
                <a:solidFill>
                  <a:srgbClr val="0070C0"/>
                </a:solidFill>
              </a:rPr>
              <a:t>Nuestra </a:t>
            </a:r>
            <a:r>
              <a:rPr lang="en-US" b="1" dirty="0" err="1">
                <a:solidFill>
                  <a:srgbClr val="0070C0"/>
                </a:solidFill>
              </a:rPr>
              <a:t>relaciones</a:t>
            </a:r>
            <a:r>
              <a:rPr lang="en-US" b="1" dirty="0">
                <a:solidFill>
                  <a:srgbClr val="0070C0"/>
                </a:solidFill>
              </a:rPr>
              <a:t> se </a:t>
            </a:r>
            <a:r>
              <a:rPr lang="en-US" b="1" dirty="0" err="1">
                <a:solidFill>
                  <a:srgbClr val="0070C0"/>
                </a:solidFill>
              </a:rPr>
              <a:t>comenzaron</a:t>
            </a:r>
            <a:r>
              <a:rPr lang="en-US" b="1" dirty="0">
                <a:solidFill>
                  <a:srgbClr val="0070C0"/>
                </a:solidFill>
              </a:rPr>
              <a:t> a </a:t>
            </a:r>
            <a:r>
              <a:rPr lang="en-US" b="1" dirty="0" err="1">
                <a:solidFill>
                  <a:srgbClr val="0070C0"/>
                </a:solidFill>
              </a:rPr>
              <a:t>enredar</a:t>
            </a:r>
            <a:r>
              <a:rPr lang="en-US" b="1" dirty="0">
                <a:solidFill>
                  <a:srgbClr val="0070C0"/>
                </a:solidFill>
              </a:rPr>
              <a:t>: </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Por el ego.</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El </a:t>
            </a:r>
            <a:r>
              <a:rPr lang="en-US" b="1" dirty="0" err="1">
                <a:solidFill>
                  <a:srgbClr val="0070C0"/>
                </a:solidFill>
              </a:rPr>
              <a:t>poder</a:t>
            </a:r>
            <a:r>
              <a:rPr lang="en-US" b="1" dirty="0">
                <a:solidFill>
                  <a:srgbClr val="0070C0"/>
                </a:solidFill>
              </a:rPr>
              <a:t>.</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El control.</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La imagen. </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Lo </a:t>
            </a:r>
            <a:r>
              <a:rPr lang="en-US" b="1" dirty="0" err="1">
                <a:solidFill>
                  <a:srgbClr val="0070C0"/>
                </a:solidFill>
              </a:rPr>
              <a:t>útil</a:t>
            </a:r>
            <a:r>
              <a:rPr lang="en-US" b="1" dirty="0">
                <a:solidFill>
                  <a:srgbClr val="0070C0"/>
                </a:solidFill>
              </a:rPr>
              <a:t> y los </a:t>
            </a:r>
            <a:r>
              <a:rPr lang="en-US" b="1" dirty="0" err="1">
                <a:solidFill>
                  <a:srgbClr val="0070C0"/>
                </a:solidFill>
              </a:rPr>
              <a:t>resultados</a:t>
            </a:r>
            <a:r>
              <a:rPr lang="en-US" b="1" dirty="0">
                <a:solidFill>
                  <a:srgbClr val="0070C0"/>
                </a:solidFill>
              </a:rPr>
              <a:t>.</a:t>
            </a:r>
          </a:p>
          <a:p>
            <a:pPr indent="-228600" algn="ctr" defTabSz="914400">
              <a:lnSpc>
                <a:spcPct val="90000"/>
              </a:lnSpc>
              <a:spcBef>
                <a:spcPts val="1000"/>
              </a:spcBef>
              <a:buFont typeface="Arial" panose="020B0604020202020204" pitchFamily="34" charset="0"/>
              <a:buChar char="•"/>
            </a:pPr>
            <a:r>
              <a:rPr lang="en-US" b="1" dirty="0">
                <a:solidFill>
                  <a:srgbClr val="0070C0"/>
                </a:solidFill>
              </a:rPr>
              <a:t>Los </a:t>
            </a:r>
            <a:r>
              <a:rPr lang="en-US" b="1" dirty="0" err="1">
                <a:solidFill>
                  <a:srgbClr val="0070C0"/>
                </a:solidFill>
              </a:rPr>
              <a:t>beneficios</a:t>
            </a:r>
            <a:r>
              <a:rPr lang="en-US" b="1" dirty="0">
                <a:solidFill>
                  <a:srgbClr val="0070C0"/>
                </a:solidFill>
              </a:rPr>
              <a:t>. </a:t>
            </a:r>
          </a:p>
          <a:p>
            <a:pPr marL="114300" indent="0" algn="ctr" defTabSz="914400">
              <a:lnSpc>
                <a:spcPct val="90000"/>
              </a:lnSpc>
              <a:spcBef>
                <a:spcPts val="1000"/>
              </a:spcBef>
              <a:buNone/>
            </a:pPr>
            <a:r>
              <a:rPr lang="en-US" b="1" dirty="0">
                <a:solidFill>
                  <a:srgbClr val="0070C0"/>
                </a:solidFill>
              </a:rPr>
              <a:t>LO “MASCULINO” COMO MODO PRIMORDIAL…</a:t>
            </a:r>
          </a:p>
        </p:txBody>
      </p:sp>
      <p:pic>
        <p:nvPicPr>
          <p:cNvPr id="1026" name="Picture 2" descr="Resultado de imagen para nudo de cordel">
            <a:extLst>
              <a:ext uri="{FF2B5EF4-FFF2-40B4-BE49-F238E27FC236}">
                <a16:creationId xmlns:a16="http://schemas.microsoft.com/office/drawing/2014/main" id="{09F363E7-E608-4A7A-B9B1-79D6227687F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80" b="94153" l="4656" r="93941">
                        <a14:foregroundMark x1="10587" y1="45665" x2="5166" y2="44758"/>
                        <a14:foregroundMark x1="5166" y1="44758" x2="64" y2="46573"/>
                        <a14:foregroundMark x1="64" y1="46573" x2="4719" y2="51714"/>
                        <a14:foregroundMark x1="4719" y1="51714" x2="10013" y2="51411"/>
                        <a14:foregroundMark x1="10013" y1="51411" x2="11161" y2="51411"/>
                        <a14:foregroundMark x1="51339" y1="89214" x2="55612" y2="94254"/>
                        <a14:foregroundMark x1="55612" y1="94254" x2="54974" y2="88105"/>
                        <a14:foregroundMark x1="89349" y1="45060" x2="94834" y2="44153"/>
                        <a14:foregroundMark x1="94834" y1="44153" x2="99235" y2="48790"/>
                        <a14:foregroundMark x1="99235" y1="48790" x2="93941" y2="50302"/>
                        <a14:foregroundMark x1="93941" y1="50302" x2="89222" y2="46573"/>
                        <a14:foregroundMark x1="89222" y1="46573" x2="89158" y2="45968"/>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796955" y="1073184"/>
            <a:ext cx="5617029" cy="4180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99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146"/>
                                        </p:tgtEl>
                                        <p:attrNameLst>
                                          <p:attrName>style.visibility</p:attrName>
                                        </p:attrNameLst>
                                      </p:cBhvr>
                                      <p:to>
                                        <p:strVal val="visible"/>
                                      </p:to>
                                    </p:set>
                                    <p:animEffect transition="in" filter="fade">
                                      <p:cBhvr>
                                        <p:cTn id="16" dur="1000"/>
                                        <p:tgtEl>
                                          <p:spTgt spid="6146"/>
                                        </p:tgtEl>
                                      </p:cBhvr>
                                    </p:animEffect>
                                    <p:anim calcmode="lin" valueType="num">
                                      <p:cBhvr>
                                        <p:cTn id="17" dur="1000" fill="hold"/>
                                        <p:tgtEl>
                                          <p:spTgt spid="6146"/>
                                        </p:tgtEl>
                                        <p:attrNameLst>
                                          <p:attrName>ppt_x</p:attrName>
                                        </p:attrNameLst>
                                      </p:cBhvr>
                                      <p:tavLst>
                                        <p:tav tm="0">
                                          <p:val>
                                            <p:strVal val="#ppt_x"/>
                                          </p:val>
                                        </p:tav>
                                        <p:tav tm="100000">
                                          <p:val>
                                            <p:strVal val="#ppt_x"/>
                                          </p:val>
                                        </p:tav>
                                      </p:tavLst>
                                    </p:anim>
                                    <p:anim calcmode="lin" valueType="num">
                                      <p:cBhvr>
                                        <p:cTn id="18"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5053FF-A15B-4072-86DC-FC672DE6A2BC}"/>
              </a:ext>
            </a:extLst>
          </p:cNvPr>
          <p:cNvSpPr>
            <a:spLocks noGrp="1"/>
          </p:cNvSpPr>
          <p:nvPr>
            <p:ph type="title"/>
          </p:nvPr>
        </p:nvSpPr>
        <p:spPr>
          <a:xfrm>
            <a:off x="3211276" y="2592226"/>
            <a:ext cx="5628849" cy="1355750"/>
          </a:xfrm>
        </p:spPr>
        <p:txBody>
          <a:bodyPr vert="horz" lIns="91440" tIns="45720" rIns="91440" bIns="45720" rtlCol="0" anchor="b">
            <a:normAutofit/>
          </a:bodyPr>
          <a:lstStyle/>
          <a:p>
            <a:pPr lvl="0" algn="l" defTabSz="914400">
              <a:lnSpc>
                <a:spcPct val="90000"/>
              </a:lnSpc>
              <a:defRPr b="1"/>
            </a:pPr>
            <a:r>
              <a:rPr lang="en-US" sz="4300" kern="1200" dirty="0">
                <a:solidFill>
                  <a:schemeClr val="tx1"/>
                </a:solidFill>
                <a:latin typeface="+mj-lt"/>
                <a:ea typeface="+mj-ea"/>
                <a:cs typeface="+mj-cs"/>
              </a:rPr>
              <a:t>Mi testimonio con el </a:t>
            </a:r>
            <a:r>
              <a:rPr lang="en-US" sz="4300" dirty="0"/>
              <a:t>A</a:t>
            </a:r>
            <a:r>
              <a:rPr lang="en-US" sz="4300" kern="1200" dirty="0">
                <a:solidFill>
                  <a:schemeClr val="tx1"/>
                </a:solidFill>
                <a:latin typeface="+mj-lt"/>
                <a:ea typeface="+mj-ea"/>
                <a:cs typeface="+mj-cs"/>
              </a:rPr>
              <a:t>mar </a:t>
            </a:r>
            <a:r>
              <a:rPr lang="en-US" sz="4300" kern="1200" dirty="0" err="1">
                <a:solidFill>
                  <a:schemeClr val="tx1"/>
                </a:solidFill>
                <a:latin typeface="+mj-lt"/>
                <a:ea typeface="+mj-ea"/>
                <a:cs typeface="+mj-cs"/>
              </a:rPr>
              <a:t>como</a:t>
            </a:r>
            <a:r>
              <a:rPr lang="en-US" sz="4300" kern="1200" dirty="0">
                <a:solidFill>
                  <a:schemeClr val="tx1"/>
                </a:solidFill>
                <a:latin typeface="+mj-lt"/>
                <a:ea typeface="+mj-ea"/>
                <a:cs typeface="+mj-cs"/>
              </a:rPr>
              <a:t> persona</a:t>
            </a:r>
            <a:endParaRPr lang="en-US" sz="4300" b="1" kern="1200" dirty="0">
              <a:solidFill>
                <a:schemeClr val="tx1"/>
              </a:solidFill>
              <a:latin typeface="+mj-lt"/>
              <a:ea typeface="+mj-ea"/>
              <a:cs typeface="+mj-cs"/>
            </a:endParaRPr>
          </a:p>
        </p:txBody>
      </p:sp>
      <p:pic>
        <p:nvPicPr>
          <p:cNvPr id="2050" name="Picture 2" descr="Imagen relacionada">
            <a:extLst>
              <a:ext uri="{FF2B5EF4-FFF2-40B4-BE49-F238E27FC236}">
                <a16:creationId xmlns:a16="http://schemas.microsoft.com/office/drawing/2014/main" id="{CA72130F-FCBD-40A2-8AC9-8FA303CBE5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813" r="3" b="28009"/>
          <a:stretch/>
        </p:blipFill>
        <p:spPr bwMode="auto">
          <a:xfrm>
            <a:off x="2736988" y="1"/>
            <a:ext cx="6407012" cy="213047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a:noFill/>
          <a:extLst>
            <a:ext uri="{909E8E84-426E-40DD-AFC4-6F175D3DCCD1}">
              <a14:hiddenFill xmlns:a14="http://schemas.microsoft.com/office/drawing/2010/main">
                <a:solidFill>
                  <a:srgbClr val="FFFFFF"/>
                </a:solidFill>
              </a14:hiddenFill>
            </a:ext>
          </a:extLst>
        </p:spPr>
      </p:pic>
      <p:pic>
        <p:nvPicPr>
          <p:cNvPr id="9" name="Picture 8" descr="Resultado de imagen para la mirada de cristo">
            <a:extLst>
              <a:ext uri="{FF2B5EF4-FFF2-40B4-BE49-F238E27FC236}">
                <a16:creationId xmlns:a16="http://schemas.microsoft.com/office/drawing/2014/main" id="{4459E78E-5A54-4B4D-9C91-420EAD4BEC2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087" r="2" b="4279"/>
          <a:stretch/>
        </p:blipFill>
        <p:spPr bwMode="auto">
          <a:xfrm>
            <a:off x="20" y="-6955"/>
            <a:ext cx="3356335" cy="2130473"/>
          </a:xfrm>
          <a:custGeom>
            <a:avLst/>
            <a:gdLst>
              <a:gd name="connsiteX0" fmla="*/ 0 w 4475140"/>
              <a:gd name="connsiteY0" fmla="*/ 0 h 2130473"/>
              <a:gd name="connsiteX1" fmla="*/ 1074821 w 4475140"/>
              <a:gd name="connsiteY1" fmla="*/ 0 h 2130473"/>
              <a:gd name="connsiteX2" fmla="*/ 1074821 w 4475140"/>
              <a:gd name="connsiteY2" fmla="*/ 239 h 2130473"/>
              <a:gd name="connsiteX3" fmla="*/ 4475140 w 4475140"/>
              <a:gd name="connsiteY3" fmla="*/ 239 h 2130473"/>
              <a:gd name="connsiteX4" fmla="*/ 3488563 w 4475140"/>
              <a:gd name="connsiteY4" fmla="*/ 2130473 h 2130473"/>
              <a:gd name="connsiteX5" fmla="*/ 0 w 4475140"/>
              <a:gd name="connsiteY5" fmla="*/ 2130473 h 2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473">
                <a:moveTo>
                  <a:pt x="0" y="0"/>
                </a:moveTo>
                <a:lnTo>
                  <a:pt x="1074821" y="0"/>
                </a:lnTo>
                <a:lnTo>
                  <a:pt x="1074821" y="239"/>
                </a:lnTo>
                <a:lnTo>
                  <a:pt x="4475140" y="239"/>
                </a:lnTo>
                <a:lnTo>
                  <a:pt x="3488563" y="2130473"/>
                </a:lnTo>
                <a:lnTo>
                  <a:pt x="0" y="2130473"/>
                </a:lnTo>
                <a:close/>
              </a:path>
            </a:pathLst>
          </a:custGeom>
          <a:noFill/>
          <a:extLst>
            <a:ext uri="{909E8E84-426E-40DD-AFC4-6F175D3DCCD1}">
              <a14:hiddenFill xmlns:a14="http://schemas.microsoft.com/office/drawing/2010/main">
                <a:solidFill>
                  <a:srgbClr val="FFFFFF"/>
                </a:solidFill>
              </a14:hiddenFill>
            </a:ext>
          </a:extLst>
        </p:spPr>
      </p:pic>
      <p:pic>
        <p:nvPicPr>
          <p:cNvPr id="6" name="Imagen 5" descr="Imagen que contiene foto, mujer, interior, persona&#10;&#10;Descripción generada automáticamente">
            <a:extLst>
              <a:ext uri="{FF2B5EF4-FFF2-40B4-BE49-F238E27FC236}">
                <a16:creationId xmlns:a16="http://schemas.microsoft.com/office/drawing/2014/main" id="{34F00F9E-72B2-4F30-B209-AE0F1B5C4597}"/>
              </a:ext>
            </a:extLst>
          </p:cNvPr>
          <p:cNvPicPr>
            <a:picLocks noChangeAspect="1"/>
          </p:cNvPicPr>
          <p:nvPr/>
        </p:nvPicPr>
        <p:blipFill rotWithShape="1">
          <a:blip r:embed="rId5"/>
          <a:srcRect r="2" b="21414"/>
          <a:stretch/>
        </p:blipFill>
        <p:spPr>
          <a:xfrm>
            <a:off x="20" y="2279768"/>
            <a:ext cx="2613191" cy="2244420"/>
          </a:xfrm>
          <a:prstGeom prst="rect">
            <a:avLst/>
          </a:prstGeom>
        </p:spPr>
      </p:pic>
      <p:pic>
        <p:nvPicPr>
          <p:cNvPr id="2052" name="Picture 4" descr="Imagen relacionada">
            <a:extLst>
              <a:ext uri="{FF2B5EF4-FFF2-40B4-BE49-F238E27FC236}">
                <a16:creationId xmlns:a16="http://schemas.microsoft.com/office/drawing/2014/main" id="{F8091EF1-4EC4-4622-B577-D3A2C477EA4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4286" r="4" b="45177"/>
          <a:stretch/>
        </p:blipFill>
        <p:spPr bwMode="auto">
          <a:xfrm>
            <a:off x="5787645" y="4683320"/>
            <a:ext cx="3356355" cy="2174680"/>
          </a:xfrm>
          <a:custGeom>
            <a:avLst/>
            <a:gdLst>
              <a:gd name="connsiteX0" fmla="*/ 1006941 w 4475140"/>
              <a:gd name="connsiteY0" fmla="*/ 0 h 2174680"/>
              <a:gd name="connsiteX1" fmla="*/ 4475140 w 4475140"/>
              <a:gd name="connsiteY1" fmla="*/ 0 h 2174680"/>
              <a:gd name="connsiteX2" fmla="*/ 4475140 w 4475140"/>
              <a:gd name="connsiteY2" fmla="*/ 2174680 h 2174680"/>
              <a:gd name="connsiteX3" fmla="*/ 3400319 w 4475140"/>
              <a:gd name="connsiteY3" fmla="*/ 2174680 h 2174680"/>
              <a:gd name="connsiteX4" fmla="*/ 3400319 w 4475140"/>
              <a:gd name="connsiteY4" fmla="*/ 2174202 h 2174680"/>
              <a:gd name="connsiteX5" fmla="*/ 0 w 4475140"/>
              <a:gd name="connsiteY5" fmla="*/ 2174202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1006941" y="0"/>
                </a:moveTo>
                <a:lnTo>
                  <a:pt x="4475140" y="0"/>
                </a:lnTo>
                <a:lnTo>
                  <a:pt x="4475140" y="2174680"/>
                </a:lnTo>
                <a:lnTo>
                  <a:pt x="3400319" y="2174680"/>
                </a:lnTo>
                <a:lnTo>
                  <a:pt x="3400319" y="2174202"/>
                </a:lnTo>
                <a:lnTo>
                  <a:pt x="0" y="2174202"/>
                </a:lnTo>
                <a:close/>
              </a:path>
            </a:pathLst>
          </a:custGeom>
          <a:noFill/>
          <a:extLst>
            <a:ext uri="{909E8E84-426E-40DD-AFC4-6F175D3DCCD1}">
              <a14:hiddenFill xmlns:a14="http://schemas.microsoft.com/office/drawing/2010/main">
                <a:solidFill>
                  <a:srgbClr val="FFFFFF"/>
                </a:solidFill>
              </a14:hiddenFill>
            </a:ext>
          </a:extLst>
        </p:spPr>
      </p:pic>
      <p:pic>
        <p:nvPicPr>
          <p:cNvPr id="4" name="Picture 2" descr="Resultado de imagen para peces contra corriente">
            <a:extLst>
              <a:ext uri="{FF2B5EF4-FFF2-40B4-BE49-F238E27FC236}">
                <a16:creationId xmlns:a16="http://schemas.microsoft.com/office/drawing/2014/main" id="{0DAE1BE4-380C-4695-B22D-5D71A90D505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481" r="-2" b="33362"/>
          <a:stretch/>
        </p:blipFill>
        <p:spPr bwMode="auto">
          <a:xfrm>
            <a:off x="20" y="4682839"/>
            <a:ext cx="6422512"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6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94</TotalTime>
  <Words>2099</Words>
  <Application>Microsoft Office PowerPoint</Application>
  <PresentationFormat>Presentación en pantalla (4:3)</PresentationFormat>
  <Paragraphs>99</Paragraphs>
  <Slides>14</Slides>
  <Notes>14</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14</vt:i4>
      </vt:variant>
    </vt:vector>
  </HeadingPairs>
  <TitlesOfParts>
    <vt:vector size="17" baseType="lpstr">
      <vt:lpstr>Arial</vt:lpstr>
      <vt:lpstr>Calibri</vt:lpstr>
      <vt:lpstr>Tema de Office</vt:lpstr>
      <vt:lpstr>Renovando nuestro  “31 de mayo”</vt:lpstr>
      <vt:lpstr>Ideas Centrales</vt:lpstr>
      <vt:lpstr>La Persona actual: </vt:lpstr>
      <vt:lpstr>Presentación de PowerPoint</vt:lpstr>
      <vt:lpstr>La evolución de nuestros vínculos</vt:lpstr>
      <vt:lpstr>Presentación de PowerPoint</vt:lpstr>
      <vt:lpstr>Presentación de PowerPoint</vt:lpstr>
      <vt:lpstr>Presentación de PowerPoint</vt:lpstr>
      <vt:lpstr>Mi testimonio con el Amar como persona</vt:lpstr>
      <vt:lpstr>Mi testimonio con el Amar como mujer y mamá.</vt:lpstr>
      <vt:lpstr>Mi testimonio con el Amar como educadora.</vt:lpstr>
      <vt:lpstr>Mi testimonio con el Amar como católica</vt:lpstr>
      <vt:lpstr>Un renacer en el Espíritu</vt:lpstr>
      <vt:lpstr>Resistencia Amorista “Ser Anawin”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Renovando nuestro  “31 de mayo”</dc:title>
  <dc:creator>juan pablo carcamo</dc:creator>
  <cp:lastModifiedBy>Maria de la Luz Valdés</cp:lastModifiedBy>
  <cp:revision>8</cp:revision>
  <dcterms:created xsi:type="dcterms:W3CDTF">2019-05-26T20:57:22Z</dcterms:created>
  <dcterms:modified xsi:type="dcterms:W3CDTF">2019-06-01T21:38:03Z</dcterms:modified>
</cp:coreProperties>
</file>